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handoutMasterIdLst>
    <p:handoutMasterId r:id="rId6"/>
  </p:handoutMasterIdLst>
  <p:sldIdLst>
    <p:sldId id="257" r:id="rId3"/>
    <p:sldId id="256" r:id="rId4"/>
  </p:sldIdLst>
  <p:sldSz cx="9906000" cy="6858000" type="A4"/>
  <p:notesSz cx="6888163" cy="10021888"/>
  <p:defaultTextStyle>
    <a:defPPr>
      <a:defRPr lang="en-US"/>
    </a:defPPr>
    <a:lvl1pPr marL="0" algn="l" defTabSz="845102" rtl="0" eaLnBrk="1" latinLnBrk="0" hangingPunct="1">
      <a:defRPr sz="1664" kern="1200">
        <a:solidFill>
          <a:schemeClr val="tx1"/>
        </a:solidFill>
        <a:latin typeface="+mn-lt"/>
        <a:ea typeface="+mn-ea"/>
        <a:cs typeface="+mn-cs"/>
      </a:defRPr>
    </a:lvl1pPr>
    <a:lvl2pPr marL="422551" algn="l" defTabSz="845102" rtl="0" eaLnBrk="1" latinLnBrk="0" hangingPunct="1">
      <a:defRPr sz="1664" kern="1200">
        <a:solidFill>
          <a:schemeClr val="tx1"/>
        </a:solidFill>
        <a:latin typeface="+mn-lt"/>
        <a:ea typeface="+mn-ea"/>
        <a:cs typeface="+mn-cs"/>
      </a:defRPr>
    </a:lvl2pPr>
    <a:lvl3pPr marL="845102" algn="l" defTabSz="845102" rtl="0" eaLnBrk="1" latinLnBrk="0" hangingPunct="1">
      <a:defRPr sz="1664" kern="1200">
        <a:solidFill>
          <a:schemeClr val="tx1"/>
        </a:solidFill>
        <a:latin typeface="+mn-lt"/>
        <a:ea typeface="+mn-ea"/>
        <a:cs typeface="+mn-cs"/>
      </a:defRPr>
    </a:lvl3pPr>
    <a:lvl4pPr marL="1267653" algn="l" defTabSz="845102" rtl="0" eaLnBrk="1" latinLnBrk="0" hangingPunct="1">
      <a:defRPr sz="1664" kern="1200">
        <a:solidFill>
          <a:schemeClr val="tx1"/>
        </a:solidFill>
        <a:latin typeface="+mn-lt"/>
        <a:ea typeface="+mn-ea"/>
        <a:cs typeface="+mn-cs"/>
      </a:defRPr>
    </a:lvl4pPr>
    <a:lvl5pPr marL="1690204" algn="l" defTabSz="845102" rtl="0" eaLnBrk="1" latinLnBrk="0" hangingPunct="1">
      <a:defRPr sz="1664" kern="1200">
        <a:solidFill>
          <a:schemeClr val="tx1"/>
        </a:solidFill>
        <a:latin typeface="+mn-lt"/>
        <a:ea typeface="+mn-ea"/>
        <a:cs typeface="+mn-cs"/>
      </a:defRPr>
    </a:lvl5pPr>
    <a:lvl6pPr marL="2112755" algn="l" defTabSz="845102" rtl="0" eaLnBrk="1" latinLnBrk="0" hangingPunct="1">
      <a:defRPr sz="1664" kern="1200">
        <a:solidFill>
          <a:schemeClr val="tx1"/>
        </a:solidFill>
        <a:latin typeface="+mn-lt"/>
        <a:ea typeface="+mn-ea"/>
        <a:cs typeface="+mn-cs"/>
      </a:defRPr>
    </a:lvl6pPr>
    <a:lvl7pPr marL="2535306" algn="l" defTabSz="845102" rtl="0" eaLnBrk="1" latinLnBrk="0" hangingPunct="1">
      <a:defRPr sz="1664" kern="1200">
        <a:solidFill>
          <a:schemeClr val="tx1"/>
        </a:solidFill>
        <a:latin typeface="+mn-lt"/>
        <a:ea typeface="+mn-ea"/>
        <a:cs typeface="+mn-cs"/>
      </a:defRPr>
    </a:lvl7pPr>
    <a:lvl8pPr marL="2957857" algn="l" defTabSz="845102" rtl="0" eaLnBrk="1" latinLnBrk="0" hangingPunct="1">
      <a:defRPr sz="1664" kern="1200">
        <a:solidFill>
          <a:schemeClr val="tx1"/>
        </a:solidFill>
        <a:latin typeface="+mn-lt"/>
        <a:ea typeface="+mn-ea"/>
        <a:cs typeface="+mn-cs"/>
      </a:defRPr>
    </a:lvl8pPr>
    <a:lvl9pPr marL="3380408" algn="l" defTabSz="845102" rtl="0" eaLnBrk="1" latinLnBrk="0" hangingPunct="1">
      <a:defRPr sz="166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091"/>
    <a:srgbClr val="004757"/>
    <a:srgbClr val="E0E4E9"/>
    <a:srgbClr val="CEDEE4"/>
    <a:srgbClr val="AE8A56"/>
    <a:srgbClr val="C2A7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79" d="100"/>
          <a:sy n="79" d="100"/>
        </p:scale>
        <p:origin x="544" y="6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1" d="100"/>
          <a:sy n="81" d="100"/>
        </p:scale>
        <p:origin x="397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2835"/>
          </a:xfrm>
          <a:prstGeom prst="rect">
            <a:avLst/>
          </a:prstGeom>
        </p:spPr>
        <p:txBody>
          <a:bodyPr vert="horz" lIns="96605" tIns="48301" rIns="96605" bIns="48301" rtlCol="0"/>
          <a:lstStyle>
            <a:lvl1pPr algn="l">
              <a:defRPr sz="1300"/>
            </a:lvl1pPr>
          </a:lstStyle>
          <a:p>
            <a:endParaRPr/>
          </a:p>
        </p:txBody>
      </p:sp>
      <p:sp>
        <p:nvSpPr>
          <p:cNvPr id="3" name="Date Placeholder 2"/>
          <p:cNvSpPr>
            <a:spLocks noGrp="1"/>
          </p:cNvSpPr>
          <p:nvPr>
            <p:ph type="dt" sz="quarter" idx="1"/>
          </p:nvPr>
        </p:nvSpPr>
        <p:spPr>
          <a:xfrm>
            <a:off x="3901700" y="0"/>
            <a:ext cx="2984871" cy="502835"/>
          </a:xfrm>
          <a:prstGeom prst="rect">
            <a:avLst/>
          </a:prstGeom>
        </p:spPr>
        <p:txBody>
          <a:bodyPr vert="horz" lIns="96605" tIns="48301" rIns="96605" bIns="48301" rtlCol="0"/>
          <a:lstStyle>
            <a:lvl1pPr algn="r">
              <a:defRPr sz="1300"/>
            </a:lvl1pPr>
          </a:lstStyle>
          <a:p>
            <a:fld id="{AA7F96A5-B40C-4591-A94D-05A85DE82A47}" type="datetimeFigureOut">
              <a:rPr lang="fr-FR"/>
              <a:t>26/02/2017</a:t>
            </a:fld>
            <a:endParaRPr/>
          </a:p>
        </p:txBody>
      </p:sp>
      <p:sp>
        <p:nvSpPr>
          <p:cNvPr id="4" name="Footer Placeholder 3"/>
          <p:cNvSpPr>
            <a:spLocks noGrp="1"/>
          </p:cNvSpPr>
          <p:nvPr>
            <p:ph type="ftr" sz="quarter" idx="2"/>
          </p:nvPr>
        </p:nvSpPr>
        <p:spPr>
          <a:xfrm>
            <a:off x="1" y="9519056"/>
            <a:ext cx="2984871" cy="502833"/>
          </a:xfrm>
          <a:prstGeom prst="rect">
            <a:avLst/>
          </a:prstGeom>
        </p:spPr>
        <p:txBody>
          <a:bodyPr vert="horz" lIns="96605" tIns="48301" rIns="96605" bIns="48301" rtlCol="0" anchor="b"/>
          <a:lstStyle>
            <a:lvl1pPr algn="l">
              <a:defRPr sz="1300"/>
            </a:lvl1pPr>
          </a:lstStyle>
          <a:p>
            <a:endParaRPr/>
          </a:p>
        </p:txBody>
      </p:sp>
      <p:sp>
        <p:nvSpPr>
          <p:cNvPr id="5" name="Slide Number Placeholder 4"/>
          <p:cNvSpPr>
            <a:spLocks noGrp="1"/>
          </p:cNvSpPr>
          <p:nvPr>
            <p:ph type="sldNum" sz="quarter" idx="3"/>
          </p:nvPr>
        </p:nvSpPr>
        <p:spPr>
          <a:xfrm>
            <a:off x="3901700" y="9519056"/>
            <a:ext cx="2984871" cy="502833"/>
          </a:xfrm>
          <a:prstGeom prst="rect">
            <a:avLst/>
          </a:prstGeom>
        </p:spPr>
        <p:txBody>
          <a:bodyPr vert="horz" lIns="96605" tIns="48301" rIns="96605" bIns="48301" rtlCol="0" anchor="b"/>
          <a:lstStyle>
            <a:lvl1pPr algn="r">
              <a:defRPr sz="1300"/>
            </a:lvl1pPr>
          </a:lstStyle>
          <a:p>
            <a:fld id="{8AE55127-CA2D-4BC4-8CFE-F19148CDFE65}" type="slidenum">
              <a:rPr/>
              <a:t>‹N°›</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502835"/>
          </a:xfrm>
          <a:prstGeom prst="rect">
            <a:avLst/>
          </a:prstGeom>
        </p:spPr>
        <p:txBody>
          <a:bodyPr vert="horz" lIns="96605" tIns="48301" rIns="96605" bIns="48301" rtlCol="0"/>
          <a:lstStyle>
            <a:lvl1pPr algn="l">
              <a:defRPr sz="1300"/>
            </a:lvl1pPr>
          </a:lstStyle>
          <a:p>
            <a:endParaRPr/>
          </a:p>
        </p:txBody>
      </p:sp>
      <p:sp>
        <p:nvSpPr>
          <p:cNvPr id="3" name="Date Placeholder 2"/>
          <p:cNvSpPr>
            <a:spLocks noGrp="1"/>
          </p:cNvSpPr>
          <p:nvPr>
            <p:ph type="dt" idx="1"/>
          </p:nvPr>
        </p:nvSpPr>
        <p:spPr>
          <a:xfrm>
            <a:off x="3901700" y="0"/>
            <a:ext cx="2984871" cy="502835"/>
          </a:xfrm>
          <a:prstGeom prst="rect">
            <a:avLst/>
          </a:prstGeom>
        </p:spPr>
        <p:txBody>
          <a:bodyPr vert="horz" lIns="96605" tIns="48301" rIns="96605" bIns="48301" rtlCol="0"/>
          <a:lstStyle>
            <a:lvl1pPr algn="r">
              <a:defRPr sz="1300"/>
            </a:lvl1pPr>
          </a:lstStyle>
          <a:p>
            <a:fld id="{A27FC828-8F12-4CF0-9AF3-FA4FDDB6EB28}" type="datetimeFigureOut">
              <a:rPr lang="fr-FR"/>
              <a:t>26/02/2017</a:t>
            </a:fld>
            <a:endParaRPr/>
          </a:p>
        </p:txBody>
      </p:sp>
      <p:sp>
        <p:nvSpPr>
          <p:cNvPr id="4" name="Slide Image Placeholder 3"/>
          <p:cNvSpPr>
            <a:spLocks noGrp="1" noRot="1" noChangeAspect="1"/>
          </p:cNvSpPr>
          <p:nvPr>
            <p:ph type="sldImg" idx="2"/>
          </p:nvPr>
        </p:nvSpPr>
        <p:spPr>
          <a:xfrm>
            <a:off x="1000125" y="1252538"/>
            <a:ext cx="4887913" cy="3382962"/>
          </a:xfrm>
          <a:prstGeom prst="rect">
            <a:avLst/>
          </a:prstGeom>
          <a:noFill/>
          <a:ln w="12700">
            <a:solidFill>
              <a:prstClr val="black"/>
            </a:solidFill>
          </a:ln>
        </p:spPr>
        <p:txBody>
          <a:bodyPr vert="horz" lIns="96605" tIns="48301" rIns="96605" bIns="48301" rtlCol="0" anchor="ctr"/>
          <a:lstStyle/>
          <a:p>
            <a:endParaRPr/>
          </a:p>
        </p:txBody>
      </p:sp>
      <p:sp>
        <p:nvSpPr>
          <p:cNvPr id="5" name="Notes Placeholder 4"/>
          <p:cNvSpPr>
            <a:spLocks noGrp="1"/>
          </p:cNvSpPr>
          <p:nvPr>
            <p:ph type="body" sz="quarter" idx="3"/>
          </p:nvPr>
        </p:nvSpPr>
        <p:spPr>
          <a:xfrm>
            <a:off x="688817" y="4823034"/>
            <a:ext cx="5510530" cy="3946118"/>
          </a:xfrm>
          <a:prstGeom prst="rect">
            <a:avLst/>
          </a:prstGeom>
        </p:spPr>
        <p:txBody>
          <a:bodyPr vert="horz" lIns="96605" tIns="48301" rIns="96605" bIns="48301"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519056"/>
            <a:ext cx="2984871" cy="502833"/>
          </a:xfrm>
          <a:prstGeom prst="rect">
            <a:avLst/>
          </a:prstGeom>
        </p:spPr>
        <p:txBody>
          <a:bodyPr vert="horz" lIns="96605" tIns="48301" rIns="96605" bIns="48301" rtlCol="0" anchor="b"/>
          <a:lstStyle>
            <a:lvl1pPr algn="l">
              <a:defRPr sz="1300"/>
            </a:lvl1pPr>
          </a:lstStyle>
          <a:p>
            <a:endParaRPr/>
          </a:p>
        </p:txBody>
      </p:sp>
      <p:sp>
        <p:nvSpPr>
          <p:cNvPr id="7" name="Slide Number Placeholder 6"/>
          <p:cNvSpPr>
            <a:spLocks noGrp="1"/>
          </p:cNvSpPr>
          <p:nvPr>
            <p:ph type="sldNum" sz="quarter" idx="5"/>
          </p:nvPr>
        </p:nvSpPr>
        <p:spPr>
          <a:xfrm>
            <a:off x="3901700" y="9519056"/>
            <a:ext cx="2984871" cy="502833"/>
          </a:xfrm>
          <a:prstGeom prst="rect">
            <a:avLst/>
          </a:prstGeom>
        </p:spPr>
        <p:txBody>
          <a:bodyPr vert="horz" lIns="96605" tIns="48301" rIns="96605" bIns="48301" rtlCol="0" anchor="b"/>
          <a:lstStyle>
            <a:lvl1pPr algn="r">
              <a:defRPr sz="1300"/>
            </a:lvl1pPr>
          </a:lstStyle>
          <a:p>
            <a:fld id="{746B6C3F-CB80-4F8D-9D19-17AA7E3C7BEF}" type="slidenum">
              <a:rPr/>
              <a:t>‹N°›</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845102" rtl="0" eaLnBrk="1" latinLnBrk="0" hangingPunct="1">
      <a:defRPr sz="1109" kern="1200">
        <a:solidFill>
          <a:schemeClr val="tx1"/>
        </a:solidFill>
        <a:latin typeface="+mn-lt"/>
        <a:ea typeface="+mn-ea"/>
        <a:cs typeface="+mn-cs"/>
      </a:defRPr>
    </a:lvl1pPr>
    <a:lvl2pPr marL="422551" algn="l" defTabSz="845102" rtl="0" eaLnBrk="1" latinLnBrk="0" hangingPunct="1">
      <a:defRPr sz="1109" kern="1200">
        <a:solidFill>
          <a:schemeClr val="tx1"/>
        </a:solidFill>
        <a:latin typeface="+mn-lt"/>
        <a:ea typeface="+mn-ea"/>
        <a:cs typeface="+mn-cs"/>
      </a:defRPr>
    </a:lvl2pPr>
    <a:lvl3pPr marL="845102" algn="l" defTabSz="845102" rtl="0" eaLnBrk="1" latinLnBrk="0" hangingPunct="1">
      <a:defRPr sz="1109" kern="1200">
        <a:solidFill>
          <a:schemeClr val="tx1"/>
        </a:solidFill>
        <a:latin typeface="+mn-lt"/>
        <a:ea typeface="+mn-ea"/>
        <a:cs typeface="+mn-cs"/>
      </a:defRPr>
    </a:lvl3pPr>
    <a:lvl4pPr marL="1267653" algn="l" defTabSz="845102" rtl="0" eaLnBrk="1" latinLnBrk="0" hangingPunct="1">
      <a:defRPr sz="1109" kern="1200">
        <a:solidFill>
          <a:schemeClr val="tx1"/>
        </a:solidFill>
        <a:latin typeface="+mn-lt"/>
        <a:ea typeface="+mn-ea"/>
        <a:cs typeface="+mn-cs"/>
      </a:defRPr>
    </a:lvl4pPr>
    <a:lvl5pPr marL="1690204" algn="l" defTabSz="845102" rtl="0" eaLnBrk="1" latinLnBrk="0" hangingPunct="1">
      <a:defRPr sz="1109" kern="1200">
        <a:solidFill>
          <a:schemeClr val="tx1"/>
        </a:solidFill>
        <a:latin typeface="+mn-lt"/>
        <a:ea typeface="+mn-ea"/>
        <a:cs typeface="+mn-cs"/>
      </a:defRPr>
    </a:lvl5pPr>
    <a:lvl6pPr marL="2112755" algn="l" defTabSz="845102" rtl="0" eaLnBrk="1" latinLnBrk="0" hangingPunct="1">
      <a:defRPr sz="1109" kern="1200">
        <a:solidFill>
          <a:schemeClr val="tx1"/>
        </a:solidFill>
        <a:latin typeface="+mn-lt"/>
        <a:ea typeface="+mn-ea"/>
        <a:cs typeface="+mn-cs"/>
      </a:defRPr>
    </a:lvl6pPr>
    <a:lvl7pPr marL="2535306" algn="l" defTabSz="845102" rtl="0" eaLnBrk="1" latinLnBrk="0" hangingPunct="1">
      <a:defRPr sz="1109" kern="1200">
        <a:solidFill>
          <a:schemeClr val="tx1"/>
        </a:solidFill>
        <a:latin typeface="+mn-lt"/>
        <a:ea typeface="+mn-ea"/>
        <a:cs typeface="+mn-cs"/>
      </a:defRPr>
    </a:lvl7pPr>
    <a:lvl8pPr marL="2957857" algn="l" defTabSz="845102" rtl="0" eaLnBrk="1" latinLnBrk="0" hangingPunct="1">
      <a:defRPr sz="1109" kern="1200">
        <a:solidFill>
          <a:schemeClr val="tx1"/>
        </a:solidFill>
        <a:latin typeface="+mn-lt"/>
        <a:ea typeface="+mn-ea"/>
        <a:cs typeface="+mn-cs"/>
      </a:defRPr>
    </a:lvl8pPr>
    <a:lvl9pPr marL="3380408" algn="l" defTabSz="845102" rtl="0" eaLnBrk="1" latinLnBrk="0" hangingPunct="1">
      <a:defRPr sz="110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00125" y="1252538"/>
            <a:ext cx="4887913" cy="3382962"/>
          </a:xfrm>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746B6C3F-CB80-4F8D-9D19-17AA7E3C7BEF}" type="slidenum">
              <a:rPr lang="fr-BE" smtClean="0"/>
              <a:t>2</a:t>
            </a:fld>
            <a:endParaRPr lang="fr-BE"/>
          </a:p>
        </p:txBody>
      </p:sp>
    </p:spTree>
    <p:extLst>
      <p:ext uri="{BB962C8B-B14F-4D97-AF65-F5344CB8AC3E}">
        <p14:creationId xmlns:p14="http://schemas.microsoft.com/office/powerpoint/2010/main" val="389206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ge extérieure">
    <p:spTree>
      <p:nvGrpSpPr>
        <p:cNvPr id="1" name=""/>
        <p:cNvGrpSpPr/>
        <p:nvPr/>
      </p:nvGrpSpPr>
      <p:grpSpPr>
        <a:xfrm>
          <a:off x="0" y="0"/>
          <a:ext cx="0" cy="0"/>
          <a:chOff x="0" y="0"/>
          <a:chExt cx="0" cy="0"/>
        </a:xfrm>
      </p:grpSpPr>
      <p:sp>
        <p:nvSpPr>
          <p:cNvPr id="12" name="Rectangle 11"/>
          <p:cNvSpPr/>
          <p:nvPr/>
        </p:nvSpPr>
        <p:spPr>
          <a:xfrm>
            <a:off x="450273" y="403411"/>
            <a:ext cx="2341419" cy="58091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588"/>
          </a:p>
        </p:txBody>
      </p:sp>
      <p:sp>
        <p:nvSpPr>
          <p:cNvPr id="10" name="Text Placeholder 9"/>
          <p:cNvSpPr>
            <a:spLocks noGrp="1"/>
          </p:cNvSpPr>
          <p:nvPr>
            <p:ph type="body" sz="quarter" idx="10"/>
          </p:nvPr>
        </p:nvSpPr>
        <p:spPr>
          <a:xfrm>
            <a:off x="765464" y="587234"/>
            <a:ext cx="1711036" cy="1338894"/>
          </a:xfrm>
        </p:spPr>
        <p:txBody>
          <a:bodyPr lIns="0" tIns="0" rIns="0" bIns="0" anchor="b">
            <a:noAutofit/>
          </a:bodyPr>
          <a:lstStyle>
            <a:lvl1pPr marL="0" indent="0">
              <a:lnSpc>
                <a:spcPct val="100000"/>
              </a:lnSpc>
              <a:spcBef>
                <a:spcPts val="0"/>
              </a:spcBef>
              <a:buNone/>
              <a:defRPr sz="1588">
                <a:solidFill>
                  <a:schemeClr val="bg1"/>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11" name="Text Placeholder 9"/>
          <p:cNvSpPr>
            <a:spLocks noGrp="1"/>
          </p:cNvSpPr>
          <p:nvPr>
            <p:ph type="body" sz="quarter" idx="11"/>
          </p:nvPr>
        </p:nvSpPr>
        <p:spPr>
          <a:xfrm>
            <a:off x="765464" y="2031919"/>
            <a:ext cx="1711036" cy="3898234"/>
          </a:xfrm>
        </p:spPr>
        <p:txBody>
          <a:bodyPr lIns="0" tIns="0" rIns="0" bIns="0" anchor="t">
            <a:noAutofit/>
          </a:bodyPr>
          <a:lstStyle>
            <a:lvl1pPr marL="0" indent="0">
              <a:lnSpc>
                <a:spcPct val="105000"/>
              </a:lnSpc>
              <a:spcBef>
                <a:spcPts val="706"/>
              </a:spcBef>
              <a:buNone/>
              <a:defRPr sz="882">
                <a:solidFill>
                  <a:schemeClr val="bg1"/>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13" name="Rectangle 12"/>
          <p:cNvSpPr/>
          <p:nvPr/>
        </p:nvSpPr>
        <p:spPr>
          <a:xfrm>
            <a:off x="450273" y="6333564"/>
            <a:ext cx="2341419" cy="1210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588"/>
          </a:p>
        </p:txBody>
      </p:sp>
      <p:sp>
        <p:nvSpPr>
          <p:cNvPr id="15" name="Rectangle 14"/>
          <p:cNvSpPr/>
          <p:nvPr/>
        </p:nvSpPr>
        <p:spPr>
          <a:xfrm>
            <a:off x="7016752" y="6252882"/>
            <a:ext cx="2431473" cy="2017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588"/>
          </a:p>
        </p:txBody>
      </p:sp>
      <p:sp>
        <p:nvSpPr>
          <p:cNvPr id="20" name="Text Placeholder 9"/>
          <p:cNvSpPr>
            <a:spLocks noGrp="1"/>
          </p:cNvSpPr>
          <p:nvPr>
            <p:ph type="body" sz="quarter" idx="12"/>
          </p:nvPr>
        </p:nvSpPr>
        <p:spPr>
          <a:xfrm>
            <a:off x="7016752" y="403414"/>
            <a:ext cx="2431473" cy="1555997"/>
          </a:xfrm>
        </p:spPr>
        <p:txBody>
          <a:bodyPr lIns="0" tIns="0" rIns="0" bIns="0" anchor="b">
            <a:noAutofit/>
          </a:bodyPr>
          <a:lstStyle>
            <a:lvl1pPr marL="0" indent="0">
              <a:lnSpc>
                <a:spcPct val="95000"/>
              </a:lnSpc>
              <a:spcBef>
                <a:spcPts val="0"/>
              </a:spcBef>
              <a:buNone/>
              <a:defRPr sz="2647" b="1">
                <a:solidFill>
                  <a:schemeClr val="tx1">
                    <a:lumMod val="65000"/>
                    <a:lumOff val="35000"/>
                  </a:schemeClr>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22" name="Picture Placeholder 21"/>
          <p:cNvSpPr>
            <a:spLocks noGrp="1"/>
          </p:cNvSpPr>
          <p:nvPr>
            <p:ph type="pic" sz="quarter" idx="13"/>
          </p:nvPr>
        </p:nvSpPr>
        <p:spPr>
          <a:xfrm>
            <a:off x="7016751" y="2418372"/>
            <a:ext cx="2431161" cy="3713489"/>
          </a:xfrm>
        </p:spPr>
        <p:txBody>
          <a:bodyPr>
            <a:normAutofit/>
          </a:bodyPr>
          <a:lstStyle>
            <a:lvl1pPr marL="0" indent="0">
              <a:buNone/>
              <a:defRPr sz="1412">
                <a:solidFill>
                  <a:schemeClr val="tx1">
                    <a:lumMod val="65000"/>
                    <a:lumOff val="35000"/>
                  </a:schemeClr>
                </a:solidFill>
              </a:defRPr>
            </a:lvl1pPr>
          </a:lstStyle>
          <a:p>
            <a:r>
              <a:rPr lang="fr-FR"/>
              <a:t>Cliquez sur l'icône pour ajouter une image</a:t>
            </a:r>
            <a:endParaRPr/>
          </a:p>
        </p:txBody>
      </p:sp>
      <p:sp>
        <p:nvSpPr>
          <p:cNvPr id="24" name="Text Placeholder 9"/>
          <p:cNvSpPr>
            <a:spLocks noGrp="1"/>
          </p:cNvSpPr>
          <p:nvPr>
            <p:ph type="body" sz="quarter" idx="14"/>
          </p:nvPr>
        </p:nvSpPr>
        <p:spPr>
          <a:xfrm>
            <a:off x="7016752" y="1999751"/>
            <a:ext cx="2431473" cy="305300"/>
          </a:xfrm>
        </p:spPr>
        <p:txBody>
          <a:bodyPr lIns="0" tIns="0" rIns="0" bIns="0" anchor="t">
            <a:noAutofit/>
          </a:bodyPr>
          <a:lstStyle>
            <a:lvl1pPr marL="0" indent="0">
              <a:lnSpc>
                <a:spcPct val="114000"/>
              </a:lnSpc>
              <a:spcBef>
                <a:spcPts val="0"/>
              </a:spcBef>
              <a:buNone/>
              <a:defRPr sz="706" b="0">
                <a:solidFill>
                  <a:schemeClr val="accent1"/>
                </a:solidFill>
                <a:latin typeface="+mn-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26" name="Text Placeholder 9"/>
          <p:cNvSpPr>
            <a:spLocks noGrp="1"/>
          </p:cNvSpPr>
          <p:nvPr>
            <p:ph type="body" sz="quarter" idx="15" hasCustomPrompt="1"/>
          </p:nvPr>
        </p:nvSpPr>
        <p:spPr>
          <a:xfrm rot="16200000">
            <a:off x="2749125" y="5481747"/>
            <a:ext cx="1775012" cy="168568"/>
          </a:xfrm>
        </p:spPr>
        <p:txBody>
          <a:bodyPr lIns="0" tIns="0" rIns="0" bIns="0" anchor="t">
            <a:noAutofit/>
          </a:bodyPr>
          <a:lstStyle>
            <a:lvl1pPr marL="0" indent="0">
              <a:lnSpc>
                <a:spcPct val="100000"/>
              </a:lnSpc>
              <a:spcBef>
                <a:spcPts val="0"/>
              </a:spcBef>
              <a:buNone/>
              <a:defRPr sz="794" b="1">
                <a:solidFill>
                  <a:schemeClr val="tx1">
                    <a:lumMod val="65000"/>
                    <a:lumOff val="35000"/>
                  </a:schemeClr>
                </a:solidFill>
                <a:latin typeface="+mn-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[Company Name]</a:t>
            </a:r>
          </a:p>
        </p:txBody>
      </p:sp>
      <p:sp>
        <p:nvSpPr>
          <p:cNvPr id="27" name="Text Placeholder 9"/>
          <p:cNvSpPr>
            <a:spLocks noGrp="1"/>
          </p:cNvSpPr>
          <p:nvPr>
            <p:ph type="body" sz="quarter" idx="16" hasCustomPrompt="1"/>
          </p:nvPr>
        </p:nvSpPr>
        <p:spPr>
          <a:xfrm rot="16200000">
            <a:off x="2918952" y="5481747"/>
            <a:ext cx="1775012" cy="168568"/>
          </a:xfrm>
        </p:spPr>
        <p:txBody>
          <a:bodyPr lIns="0" tIns="0" rIns="0" bIns="0" anchor="t">
            <a:noAutofit/>
          </a:bodyPr>
          <a:lstStyle>
            <a:lvl1pPr marL="0" indent="0">
              <a:lnSpc>
                <a:spcPct val="100000"/>
              </a:lnSpc>
              <a:spcBef>
                <a:spcPts val="0"/>
              </a:spcBef>
              <a:buNone/>
              <a:defRPr sz="794" b="0">
                <a:solidFill>
                  <a:schemeClr val="tx1">
                    <a:lumMod val="65000"/>
                    <a:lumOff val="35000"/>
                  </a:schemeClr>
                </a:solidFill>
                <a:latin typeface="+mn-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[Street Address]</a:t>
            </a:r>
          </a:p>
        </p:txBody>
      </p:sp>
      <p:sp>
        <p:nvSpPr>
          <p:cNvPr id="28" name="Text Placeholder 9"/>
          <p:cNvSpPr>
            <a:spLocks noGrp="1"/>
          </p:cNvSpPr>
          <p:nvPr>
            <p:ph type="body" sz="quarter" idx="17" hasCustomPrompt="1"/>
          </p:nvPr>
        </p:nvSpPr>
        <p:spPr>
          <a:xfrm rot="16200000">
            <a:off x="3088779" y="5481747"/>
            <a:ext cx="1775012" cy="168568"/>
          </a:xfrm>
        </p:spPr>
        <p:txBody>
          <a:bodyPr lIns="0" tIns="0" rIns="0" bIns="0" anchor="t">
            <a:noAutofit/>
          </a:bodyPr>
          <a:lstStyle>
            <a:lvl1pPr marL="0" indent="0">
              <a:lnSpc>
                <a:spcPct val="100000"/>
              </a:lnSpc>
              <a:spcBef>
                <a:spcPts val="0"/>
              </a:spcBef>
              <a:buNone/>
              <a:defRPr sz="794" b="0">
                <a:solidFill>
                  <a:schemeClr val="tx1">
                    <a:lumMod val="65000"/>
                    <a:lumOff val="35000"/>
                  </a:schemeClr>
                </a:solidFill>
                <a:latin typeface="+mn-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[City, ST  ZIP Code]</a:t>
            </a:r>
          </a:p>
        </p:txBody>
      </p:sp>
      <p:sp>
        <p:nvSpPr>
          <p:cNvPr id="29" name="Text Placeholder 9"/>
          <p:cNvSpPr>
            <a:spLocks noGrp="1"/>
          </p:cNvSpPr>
          <p:nvPr>
            <p:ph type="body" sz="quarter" idx="18" hasCustomPrompt="1"/>
          </p:nvPr>
        </p:nvSpPr>
        <p:spPr>
          <a:xfrm rot="16200000">
            <a:off x="3705289" y="2495185"/>
            <a:ext cx="2274670" cy="781622"/>
          </a:xfrm>
        </p:spPr>
        <p:txBody>
          <a:bodyPr lIns="0" tIns="0" rIns="0" bIns="0" anchor="t">
            <a:noAutofit/>
          </a:bodyPr>
          <a:lstStyle>
            <a:lvl1pPr marL="0" indent="0">
              <a:lnSpc>
                <a:spcPct val="120000"/>
              </a:lnSpc>
              <a:spcBef>
                <a:spcPts val="0"/>
              </a:spcBef>
              <a:buNone/>
              <a:defRPr sz="794" b="0" baseline="0">
                <a:solidFill>
                  <a:schemeClr val="tx1">
                    <a:lumMod val="65000"/>
                    <a:lumOff val="35000"/>
                  </a:schemeClr>
                </a:solidFill>
                <a:latin typeface="+mn-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dirty="0"/>
              <a:t>[Recipient Name]</a:t>
            </a:r>
            <a:br>
              <a:rPr dirty="0"/>
            </a:br>
            <a:r>
              <a:rPr dirty="0"/>
              <a:t>[Address]</a:t>
            </a:r>
            <a:br>
              <a:rPr dirty="0"/>
            </a:br>
            <a:r>
              <a:rPr dirty="0"/>
              <a:t>[City, ST  ZIP Code]</a:t>
            </a:r>
          </a:p>
        </p:txBody>
      </p:sp>
      <p:sp>
        <p:nvSpPr>
          <p:cNvPr id="32" name="Rectangle 31"/>
          <p:cNvSpPr/>
          <p:nvPr/>
        </p:nvSpPr>
        <p:spPr>
          <a:xfrm rot="16200000">
            <a:off x="3277110" y="368266"/>
            <a:ext cx="605118" cy="675409"/>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806867" rtl="0" eaLnBrk="1" latinLnBrk="0" hangingPunct="1">
              <a:lnSpc>
                <a:spcPct val="125000"/>
              </a:lnSpc>
              <a:buNone/>
            </a:pPr>
            <a:r>
              <a:rPr lang="fr-FR" sz="706" kern="1200" noProof="1">
                <a:solidFill>
                  <a:schemeClr val="bg1">
                    <a:lumMod val="85000"/>
                  </a:schemeClr>
                </a:solidFill>
                <a:latin typeface="+mn-lt"/>
                <a:ea typeface="+mn-ea"/>
                <a:cs typeface="+mn-cs"/>
              </a:rPr>
              <a:t>COLLEZ</a:t>
            </a:r>
            <a:br>
              <a:rPr lang="fr-FR" sz="706" kern="1200" noProof="1">
                <a:solidFill>
                  <a:schemeClr val="bg1">
                    <a:lumMod val="85000"/>
                  </a:schemeClr>
                </a:solidFill>
                <a:latin typeface="+mn-lt"/>
                <a:ea typeface="+mn-ea"/>
                <a:cs typeface="+mn-cs"/>
              </a:rPr>
            </a:br>
            <a:r>
              <a:rPr lang="fr-FR" sz="706" kern="1200" noProof="1">
                <a:solidFill>
                  <a:schemeClr val="bg1">
                    <a:lumMod val="85000"/>
                  </a:schemeClr>
                </a:solidFill>
                <a:latin typeface="+mn-lt"/>
                <a:ea typeface="+mn-ea"/>
                <a:cs typeface="+mn-cs"/>
              </a:rPr>
              <a:t>UN TIMBRE</a:t>
            </a:r>
            <a:br>
              <a:rPr lang="fr-FR" sz="706" kern="1200" noProof="1">
                <a:solidFill>
                  <a:schemeClr val="bg1">
                    <a:lumMod val="85000"/>
                  </a:schemeClr>
                </a:solidFill>
                <a:latin typeface="+mn-lt"/>
                <a:ea typeface="+mn-ea"/>
                <a:cs typeface="+mn-cs"/>
              </a:rPr>
            </a:br>
            <a:r>
              <a:rPr lang="fr-FR" sz="706" kern="1200" noProof="1">
                <a:solidFill>
                  <a:schemeClr val="bg1">
                    <a:lumMod val="85000"/>
                  </a:schemeClr>
                </a:solidFill>
                <a:latin typeface="+mn-lt"/>
                <a:ea typeface="+mn-ea"/>
                <a:cs typeface="+mn-cs"/>
              </a:rPr>
              <a:t>ICI </a:t>
            </a:r>
          </a:p>
        </p:txBody>
      </p:sp>
      <p:sp>
        <p:nvSpPr>
          <p:cNvPr id="33" name="Instructional Text"/>
          <p:cNvSpPr/>
          <p:nvPr/>
        </p:nvSpPr>
        <p:spPr>
          <a:xfrm>
            <a:off x="10131136" y="1"/>
            <a:ext cx="1651000" cy="685398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algn="l" defTabSz="806867">
              <a:spcBef>
                <a:spcPts val="1059"/>
              </a:spcBef>
              <a:buNone/>
            </a:pPr>
            <a:r>
              <a:rPr sz="971" b="1" i="1" baseline="0">
                <a:latin typeface="Arial"/>
                <a:ea typeface="+mn-ea"/>
                <a:cs typeface="Arial"/>
              </a:rPr>
              <a:t>Remarque : </a:t>
            </a:r>
          </a:p>
          <a:p>
            <a:pPr algn="l" defTabSz="806867">
              <a:spcBef>
                <a:spcPts val="1059"/>
              </a:spcBef>
              <a:buNone/>
            </a:pPr>
            <a:r>
              <a:rPr sz="971" b="1" i="1" baseline="0">
                <a:latin typeface="Arial"/>
                <a:ea typeface="+mn-ea"/>
                <a:cs typeface="Arial"/>
              </a:rPr>
              <a:t>Cette brochure </a:t>
            </a:r>
            <a:r>
              <a:rPr sz="971" b="1" i="1">
                <a:latin typeface="Arial"/>
                <a:ea typeface="+mn-ea"/>
                <a:cs typeface="Arial"/>
              </a:rPr>
              <a:t>est destinée à être imprimée. </a:t>
            </a:r>
            <a:r>
              <a:rPr sz="971" b="1" i="1" baseline="0">
                <a:latin typeface="Arial"/>
                <a:ea typeface="+mn-ea"/>
                <a:cs typeface="Arial"/>
              </a:rPr>
              <a:t>Nous vous conseillons d’imprimer une page de test sur du papier ordinaire pour régler le positionnement avant d’imprimer sur du papier</a:t>
            </a:r>
            <a:r>
              <a:rPr sz="971" b="1" i="1">
                <a:latin typeface="Arial"/>
                <a:ea typeface="+mn-ea"/>
                <a:cs typeface="Arial"/>
              </a:rPr>
              <a:t> cartonné.</a:t>
            </a:r>
          </a:p>
          <a:p>
            <a:pPr algn="l" defTabSz="806867">
              <a:spcBef>
                <a:spcPts val="1059"/>
              </a:spcBef>
              <a:buNone/>
            </a:pPr>
            <a:r>
              <a:rPr sz="971" b="1" i="1" baseline="0">
                <a:latin typeface="Arial"/>
                <a:ea typeface="+mn-ea"/>
                <a:cs typeface="Arial"/>
              </a:rPr>
              <a:t>Il se peut que vous deviez décocher l’option Mettre à l’échelle de la feuille dans la boîte de dialogue Imprimer (dans le menu déroulant Diapositives en mode Page entière).</a:t>
            </a:r>
          </a:p>
          <a:p>
            <a:pPr algn="l" defTabSz="806867">
              <a:spcBef>
                <a:spcPts val="1059"/>
              </a:spcBef>
              <a:buNone/>
            </a:pPr>
            <a:r>
              <a:rPr sz="971" b="1" i="1">
                <a:latin typeface="Arial"/>
                <a:ea typeface="+mn-ea"/>
                <a:cs typeface="Arial"/>
              </a:rPr>
              <a:t>Pour imprimer des pages recto verso, consultez les instructions relatives à l’utilisation de votre imprimante.</a:t>
            </a:r>
          </a:p>
          <a:p>
            <a:pPr algn="l" defTabSz="806867">
              <a:spcBef>
                <a:spcPts val="1059"/>
              </a:spcBef>
              <a:buNone/>
            </a:pPr>
            <a:r>
              <a:rPr sz="971" b="1" i="1" baseline="0">
                <a:latin typeface="Arial"/>
                <a:ea typeface="+mn-ea"/>
                <a:cs typeface="Arial"/>
              </a:rPr>
              <a:t>Pour modifier les images présentes sur cette diapositive, sélectionnez une image, puis supprimez-la. Cliquez ensuite sur l’icône Images dans l’espace réservé pour insérer votre propre image.</a:t>
            </a: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p15="http://schemas.microsoft.com/office/powerpoint/2012/main">
        <p15:guide id="1" orient="horz" pos="4066" userDrawn="1">
          <p15:clr>
            <a:srgbClr val="FBAE40"/>
          </p15:clr>
        </p15:guide>
        <p15:guide id="2" orient="horz" pos="254" userDrawn="1">
          <p15:clr>
            <a:srgbClr val="FBAE40"/>
          </p15:clr>
        </p15:guide>
        <p15:guide id="3" pos="284" userDrawn="1">
          <p15:clr>
            <a:srgbClr val="FBAE40"/>
          </p15:clr>
        </p15:guide>
        <p15:guide id="4" pos="5956" userDrawn="1">
          <p15:clr>
            <a:srgbClr val="FBAE40"/>
          </p15:clr>
        </p15:guide>
        <p15:guide id="5" pos="2033" userDrawn="1">
          <p15:clr>
            <a:srgbClr val="A4A3A4"/>
          </p15:clr>
        </p15:guide>
        <p15:guide id="6" pos="413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intérieur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0273" y="2924653"/>
            <a:ext cx="2791692" cy="209732"/>
          </a:xfrm>
        </p:spPr>
        <p:txBody>
          <a:bodyPr lIns="0" tIns="0" rIns="0" bIns="0" anchor="t">
            <a:noAutofit/>
          </a:bodyPr>
          <a:lstStyle>
            <a:lvl1pPr marL="0" indent="0">
              <a:lnSpc>
                <a:spcPct val="100000"/>
              </a:lnSpc>
              <a:spcBef>
                <a:spcPts val="0"/>
              </a:spcBef>
              <a:buNone/>
              <a:defRPr sz="1324">
                <a:solidFill>
                  <a:schemeClr val="accent1"/>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Click to edit text</a:t>
            </a:r>
          </a:p>
        </p:txBody>
      </p:sp>
      <p:sp>
        <p:nvSpPr>
          <p:cNvPr id="11" name="Text Placeholder 9"/>
          <p:cNvSpPr>
            <a:spLocks noGrp="1"/>
          </p:cNvSpPr>
          <p:nvPr>
            <p:ph type="body" sz="quarter" idx="11"/>
          </p:nvPr>
        </p:nvSpPr>
        <p:spPr>
          <a:xfrm>
            <a:off x="450272" y="3197706"/>
            <a:ext cx="2791691" cy="755047"/>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13" name="Rectangle 12"/>
          <p:cNvSpPr/>
          <p:nvPr/>
        </p:nvSpPr>
        <p:spPr>
          <a:xfrm>
            <a:off x="450274" y="6333564"/>
            <a:ext cx="9005455" cy="1210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588"/>
          </a:p>
        </p:txBody>
      </p:sp>
      <p:sp>
        <p:nvSpPr>
          <p:cNvPr id="19" name="Picture Placeholder 21"/>
          <p:cNvSpPr>
            <a:spLocks noGrp="1"/>
          </p:cNvSpPr>
          <p:nvPr>
            <p:ph type="pic" sz="quarter" idx="19"/>
          </p:nvPr>
        </p:nvSpPr>
        <p:spPr>
          <a:xfrm>
            <a:off x="450271" y="403413"/>
            <a:ext cx="3151909" cy="2299447"/>
          </a:xfrm>
        </p:spPr>
        <p:txBody>
          <a:bodyPr>
            <a:normAutofit/>
          </a:bodyPr>
          <a:lstStyle>
            <a:lvl1pPr marL="0" indent="0">
              <a:buNone/>
              <a:defRPr sz="1412">
                <a:solidFill>
                  <a:schemeClr val="tx1">
                    <a:lumMod val="65000"/>
                    <a:lumOff val="35000"/>
                  </a:schemeClr>
                </a:solidFill>
              </a:defRPr>
            </a:lvl1pPr>
          </a:lstStyle>
          <a:p>
            <a:r>
              <a:rPr lang="fr-FR"/>
              <a:t>Cliquez sur l'icône pour ajouter une image</a:t>
            </a:r>
            <a:endParaRPr/>
          </a:p>
        </p:txBody>
      </p:sp>
      <p:sp>
        <p:nvSpPr>
          <p:cNvPr id="21" name="Text Placeholder 9"/>
          <p:cNvSpPr>
            <a:spLocks noGrp="1"/>
          </p:cNvSpPr>
          <p:nvPr>
            <p:ph type="body" sz="quarter" idx="20"/>
          </p:nvPr>
        </p:nvSpPr>
        <p:spPr>
          <a:xfrm>
            <a:off x="450272" y="4014550"/>
            <a:ext cx="2791691" cy="128657"/>
          </a:xfrm>
        </p:spPr>
        <p:txBody>
          <a:bodyPr lIns="0" tIns="0" rIns="0" bIns="0" anchor="t">
            <a:noAutofit/>
          </a:bodyPr>
          <a:lstStyle>
            <a:lvl1pPr marL="0" indent="0">
              <a:lnSpc>
                <a:spcPct val="114000"/>
              </a:lnSpc>
              <a:spcBef>
                <a:spcPts val="706"/>
              </a:spcBef>
              <a:buNone/>
              <a:defRPr sz="706" b="1">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23" name="Text Placeholder 9"/>
          <p:cNvSpPr>
            <a:spLocks noGrp="1"/>
          </p:cNvSpPr>
          <p:nvPr>
            <p:ph type="body" sz="quarter" idx="21"/>
          </p:nvPr>
        </p:nvSpPr>
        <p:spPr>
          <a:xfrm>
            <a:off x="450272" y="4167347"/>
            <a:ext cx="2791691" cy="1891691"/>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25" name="Rectangle 24"/>
          <p:cNvSpPr/>
          <p:nvPr/>
        </p:nvSpPr>
        <p:spPr>
          <a:xfrm>
            <a:off x="3602182" y="403412"/>
            <a:ext cx="2791694" cy="22994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588"/>
          </a:p>
        </p:txBody>
      </p:sp>
      <p:sp>
        <p:nvSpPr>
          <p:cNvPr id="30" name="Text Placeholder 9"/>
          <p:cNvSpPr>
            <a:spLocks noGrp="1"/>
          </p:cNvSpPr>
          <p:nvPr>
            <p:ph type="body" sz="quarter" idx="22"/>
          </p:nvPr>
        </p:nvSpPr>
        <p:spPr>
          <a:xfrm>
            <a:off x="3917369" y="685800"/>
            <a:ext cx="2161313" cy="1732571"/>
          </a:xfrm>
        </p:spPr>
        <p:txBody>
          <a:bodyPr lIns="0" tIns="0" rIns="0" bIns="0" anchor="ctr">
            <a:noAutofit/>
          </a:bodyPr>
          <a:lstStyle>
            <a:lvl1pPr marL="0" indent="0">
              <a:lnSpc>
                <a:spcPct val="114000"/>
              </a:lnSpc>
              <a:spcBef>
                <a:spcPts val="794"/>
              </a:spcBef>
              <a:buNone/>
              <a:defRPr sz="971">
                <a:solidFill>
                  <a:schemeClr val="bg1"/>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35" name="Text Placeholder 9"/>
          <p:cNvSpPr>
            <a:spLocks noGrp="1"/>
          </p:cNvSpPr>
          <p:nvPr>
            <p:ph type="body" sz="quarter" idx="23"/>
          </p:nvPr>
        </p:nvSpPr>
        <p:spPr>
          <a:xfrm>
            <a:off x="3610279" y="3197708"/>
            <a:ext cx="2791691" cy="1257563"/>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36" name="Text Placeholder 9"/>
          <p:cNvSpPr>
            <a:spLocks noGrp="1"/>
          </p:cNvSpPr>
          <p:nvPr>
            <p:ph type="body" sz="quarter" idx="24"/>
          </p:nvPr>
        </p:nvSpPr>
        <p:spPr>
          <a:xfrm>
            <a:off x="3610279" y="4794591"/>
            <a:ext cx="2791691" cy="1264447"/>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37" name="Text Placeholder 9"/>
          <p:cNvSpPr>
            <a:spLocks noGrp="1"/>
          </p:cNvSpPr>
          <p:nvPr>
            <p:ph type="body" sz="quarter" idx="25" hasCustomPrompt="1"/>
          </p:nvPr>
        </p:nvSpPr>
        <p:spPr>
          <a:xfrm>
            <a:off x="3610278" y="4520065"/>
            <a:ext cx="2791692" cy="209732"/>
          </a:xfrm>
        </p:spPr>
        <p:txBody>
          <a:bodyPr lIns="0" tIns="0" rIns="0" bIns="0" anchor="t">
            <a:noAutofit/>
          </a:bodyPr>
          <a:lstStyle>
            <a:lvl1pPr marL="0" indent="0">
              <a:lnSpc>
                <a:spcPct val="100000"/>
              </a:lnSpc>
              <a:spcBef>
                <a:spcPts val="0"/>
              </a:spcBef>
              <a:buNone/>
              <a:defRPr sz="1324">
                <a:solidFill>
                  <a:schemeClr val="accent1"/>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Click to edit text</a:t>
            </a:r>
          </a:p>
        </p:txBody>
      </p:sp>
      <p:sp>
        <p:nvSpPr>
          <p:cNvPr id="38" name="Text Placeholder 9"/>
          <p:cNvSpPr>
            <a:spLocks noGrp="1"/>
          </p:cNvSpPr>
          <p:nvPr>
            <p:ph type="body" sz="quarter" idx="26"/>
          </p:nvPr>
        </p:nvSpPr>
        <p:spPr>
          <a:xfrm>
            <a:off x="6921860" y="484096"/>
            <a:ext cx="2533868" cy="128657"/>
          </a:xfrm>
        </p:spPr>
        <p:txBody>
          <a:bodyPr lIns="0" tIns="0" rIns="0" bIns="0" anchor="t">
            <a:noAutofit/>
          </a:bodyPr>
          <a:lstStyle>
            <a:lvl1pPr marL="0" indent="0">
              <a:lnSpc>
                <a:spcPct val="114000"/>
              </a:lnSpc>
              <a:spcBef>
                <a:spcPts val="706"/>
              </a:spcBef>
              <a:buNone/>
              <a:defRPr sz="706" b="1">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39" name="Text Placeholder 9"/>
          <p:cNvSpPr>
            <a:spLocks noGrp="1"/>
          </p:cNvSpPr>
          <p:nvPr>
            <p:ph type="body" sz="quarter" idx="27"/>
          </p:nvPr>
        </p:nvSpPr>
        <p:spPr>
          <a:xfrm>
            <a:off x="6921860" y="642403"/>
            <a:ext cx="2533868" cy="977080"/>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40" name="Text Placeholder 9"/>
          <p:cNvSpPr>
            <a:spLocks noGrp="1"/>
          </p:cNvSpPr>
          <p:nvPr>
            <p:ph type="body" sz="quarter" idx="28"/>
          </p:nvPr>
        </p:nvSpPr>
        <p:spPr>
          <a:xfrm>
            <a:off x="6921860" y="1814639"/>
            <a:ext cx="2533868" cy="128657"/>
          </a:xfrm>
        </p:spPr>
        <p:txBody>
          <a:bodyPr lIns="0" tIns="0" rIns="0" bIns="0" anchor="t">
            <a:noAutofit/>
          </a:bodyPr>
          <a:lstStyle>
            <a:lvl1pPr marL="0" indent="0">
              <a:lnSpc>
                <a:spcPct val="114000"/>
              </a:lnSpc>
              <a:spcBef>
                <a:spcPts val="706"/>
              </a:spcBef>
              <a:buNone/>
              <a:defRPr sz="706" b="1">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41" name="Text Placeholder 9"/>
          <p:cNvSpPr>
            <a:spLocks noGrp="1"/>
          </p:cNvSpPr>
          <p:nvPr>
            <p:ph type="body" sz="quarter" idx="29"/>
          </p:nvPr>
        </p:nvSpPr>
        <p:spPr>
          <a:xfrm>
            <a:off x="6921860" y="1972945"/>
            <a:ext cx="2533868" cy="244877"/>
          </a:xfrm>
        </p:spPr>
        <p:txBody>
          <a:bodyPr lIns="0" tIns="0" rIns="0" bIns="0" anchor="t">
            <a:noAutofit/>
          </a:bodyPr>
          <a:lstStyle>
            <a:lvl1pPr marL="0" indent="0">
              <a:lnSpc>
                <a:spcPct val="114000"/>
              </a:lnSpc>
              <a:spcBef>
                <a:spcPts val="706"/>
              </a:spcBef>
              <a:buNone/>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42" name="Text Placeholder 9"/>
          <p:cNvSpPr>
            <a:spLocks noGrp="1"/>
          </p:cNvSpPr>
          <p:nvPr>
            <p:ph type="body" sz="quarter" idx="30" hasCustomPrompt="1"/>
          </p:nvPr>
        </p:nvSpPr>
        <p:spPr>
          <a:xfrm>
            <a:off x="6921860" y="3061916"/>
            <a:ext cx="2533869" cy="209732"/>
          </a:xfrm>
        </p:spPr>
        <p:txBody>
          <a:bodyPr lIns="0" tIns="0" rIns="0" bIns="0" anchor="t">
            <a:noAutofit/>
          </a:bodyPr>
          <a:lstStyle>
            <a:lvl1pPr marL="0" indent="0">
              <a:lnSpc>
                <a:spcPct val="100000"/>
              </a:lnSpc>
              <a:spcBef>
                <a:spcPts val="0"/>
              </a:spcBef>
              <a:buNone/>
              <a:defRPr sz="1324">
                <a:solidFill>
                  <a:schemeClr val="accent1"/>
                </a:solidFill>
                <a:latin typeface="+mj-lt"/>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Click to edit text</a:t>
            </a:r>
          </a:p>
        </p:txBody>
      </p:sp>
      <p:sp>
        <p:nvSpPr>
          <p:cNvPr id="43" name="Text Placeholder 9"/>
          <p:cNvSpPr>
            <a:spLocks noGrp="1"/>
          </p:cNvSpPr>
          <p:nvPr>
            <p:ph type="body" sz="quarter" idx="31"/>
          </p:nvPr>
        </p:nvSpPr>
        <p:spPr>
          <a:xfrm>
            <a:off x="6921860" y="2306290"/>
            <a:ext cx="2533868" cy="718073"/>
          </a:xfrm>
        </p:spPr>
        <p:txBody>
          <a:bodyPr lIns="0" tIns="0" rIns="0" bIns="0" anchor="t">
            <a:noAutofit/>
          </a:bodyPr>
          <a:lstStyle>
            <a:lvl1pPr marL="121030" indent="-121030">
              <a:lnSpc>
                <a:spcPct val="114000"/>
              </a:lnSpc>
              <a:spcBef>
                <a:spcPts val="529"/>
              </a:spcBef>
              <a:buClr>
                <a:schemeClr val="accent1"/>
              </a:buClr>
              <a:buSzPct val="130000"/>
              <a:buFont typeface="Arial" panose="020B0604020202020204" pitchFamily="34" charset="0"/>
              <a:buChar char="•"/>
              <a:defRPr sz="706">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lang="fr-FR"/>
              <a:t>Modifiez les styles du texte du masque</a:t>
            </a:r>
          </a:p>
        </p:txBody>
      </p:sp>
      <p:sp>
        <p:nvSpPr>
          <p:cNvPr id="44" name="Instructional Text"/>
          <p:cNvSpPr/>
          <p:nvPr/>
        </p:nvSpPr>
        <p:spPr>
          <a:xfrm>
            <a:off x="10131136" y="1"/>
            <a:ext cx="1651000" cy="685398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algn="l" defTabSz="806867">
              <a:spcBef>
                <a:spcPts val="1059"/>
              </a:spcBef>
              <a:buNone/>
            </a:pPr>
            <a:r>
              <a:rPr lang="fr-FR" sz="971" b="1" i="1" baseline="0" noProof="1">
                <a:latin typeface="Arial"/>
                <a:ea typeface="+mn-ea"/>
                <a:cs typeface="Arial"/>
              </a:rPr>
              <a:t>Remarque : </a:t>
            </a:r>
          </a:p>
          <a:p>
            <a:pPr algn="l" defTabSz="806867">
              <a:spcBef>
                <a:spcPts val="1059"/>
              </a:spcBef>
              <a:buNone/>
            </a:pPr>
            <a:r>
              <a:rPr lang="fr-FR" sz="971" b="1" i="1" baseline="0" noProof="1">
                <a:latin typeface="Arial"/>
                <a:ea typeface="+mn-ea"/>
                <a:cs typeface="Arial"/>
              </a:rPr>
              <a:t>Cette brochure </a:t>
            </a:r>
            <a:r>
              <a:rPr lang="fr-FR" sz="971" b="1" i="1" noProof="1">
                <a:latin typeface="Arial"/>
                <a:ea typeface="+mn-ea"/>
                <a:cs typeface="Arial"/>
              </a:rPr>
              <a:t>est destinée à être imprimée. </a:t>
            </a:r>
            <a:r>
              <a:rPr lang="fr-FR" sz="971" b="1" i="1" baseline="0" noProof="1">
                <a:latin typeface="Arial"/>
                <a:ea typeface="+mn-ea"/>
                <a:cs typeface="Arial"/>
              </a:rPr>
              <a:t>Nous vous conseillons d’imprimer une page de test sur du papier ordinaire pour régler le positionnement avant d’imprimer sur du papier</a:t>
            </a:r>
            <a:r>
              <a:rPr lang="fr-FR" sz="971" b="1" i="1" noProof="1">
                <a:latin typeface="Arial"/>
                <a:ea typeface="+mn-ea"/>
                <a:cs typeface="Arial"/>
              </a:rPr>
              <a:t> cartonné.</a:t>
            </a:r>
          </a:p>
          <a:p>
            <a:pPr algn="l" defTabSz="806867">
              <a:spcBef>
                <a:spcPts val="1059"/>
              </a:spcBef>
              <a:buNone/>
            </a:pPr>
            <a:r>
              <a:rPr lang="fr-FR" sz="971" b="1" i="1" baseline="0" noProof="1">
                <a:latin typeface="Arial"/>
                <a:ea typeface="+mn-ea"/>
                <a:cs typeface="Arial"/>
              </a:rPr>
              <a:t>Il se peut que vous deviez décocher l’option Mettre à l’échelle de la feuille dans la boîte de dialogue Imprimer (dans le menu déroulant Diapositives en mode Page entière).</a:t>
            </a:r>
          </a:p>
          <a:p>
            <a:pPr algn="l" defTabSz="806867">
              <a:spcBef>
                <a:spcPts val="1059"/>
              </a:spcBef>
              <a:buNone/>
            </a:pPr>
            <a:r>
              <a:rPr lang="fr-FR" sz="971" b="1" i="1" noProof="1">
                <a:latin typeface="Arial"/>
                <a:ea typeface="+mn-ea"/>
                <a:cs typeface="Arial"/>
              </a:rPr>
              <a:t>Pour imprimer des pages recto verso, consultez les instructions relatives à l’utilisation de votre imprimante.</a:t>
            </a:r>
          </a:p>
          <a:p>
            <a:pPr algn="l" defTabSz="806867">
              <a:spcBef>
                <a:spcPts val="1059"/>
              </a:spcBef>
              <a:buNone/>
            </a:pPr>
            <a:r>
              <a:rPr lang="fr-FR" sz="971" b="1" i="1" baseline="0" noProof="1">
                <a:latin typeface="Arial"/>
                <a:ea typeface="+mn-ea"/>
                <a:cs typeface="Arial"/>
              </a:rPr>
              <a:t>Pour modifier les images présentes sur cette diapositive, sélectionnez une image, puis supprimez-la. Cliquez ensuite sur l’icône Images dans l’espace réservé pour insérer votre propre image.</a:t>
            </a:r>
          </a:p>
        </p:txBody>
      </p:sp>
      <p:sp>
        <p:nvSpPr>
          <p:cNvPr id="45" name="Text Placeholder 9"/>
          <p:cNvSpPr>
            <a:spLocks noGrp="1"/>
          </p:cNvSpPr>
          <p:nvPr>
            <p:ph type="body" sz="quarter" idx="32" hasCustomPrompt="1"/>
          </p:nvPr>
        </p:nvSpPr>
        <p:spPr>
          <a:xfrm>
            <a:off x="6921860" y="3321070"/>
            <a:ext cx="2533868" cy="121024"/>
          </a:xfrm>
        </p:spPr>
        <p:txBody>
          <a:bodyPr lIns="0" tIns="0" rIns="0" bIns="0" anchor="t">
            <a:noAutofit/>
          </a:bodyPr>
          <a:lstStyle>
            <a:lvl1pPr marL="0" indent="0">
              <a:lnSpc>
                <a:spcPct val="114000"/>
              </a:lnSpc>
              <a:spcBef>
                <a:spcPts val="706"/>
              </a:spcBef>
              <a:buNone/>
              <a:defRPr sz="706" b="1">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[Company Name]</a:t>
            </a:r>
          </a:p>
        </p:txBody>
      </p:sp>
      <p:sp>
        <p:nvSpPr>
          <p:cNvPr id="46" name="Text Placeholder 9"/>
          <p:cNvSpPr>
            <a:spLocks noGrp="1"/>
          </p:cNvSpPr>
          <p:nvPr>
            <p:ph type="body" sz="quarter" idx="33" hasCustomPrompt="1"/>
          </p:nvPr>
        </p:nvSpPr>
        <p:spPr>
          <a:xfrm>
            <a:off x="6921860" y="3448735"/>
            <a:ext cx="2533868" cy="121024"/>
          </a:xfrm>
        </p:spPr>
        <p:txBody>
          <a:bodyPr lIns="0" tIns="0" rIns="0" bIns="0" anchor="t">
            <a:noAutofit/>
          </a:bodyPr>
          <a:lstStyle>
            <a:lvl1pPr marL="0" indent="0">
              <a:lnSpc>
                <a:spcPct val="114000"/>
              </a:lnSpc>
              <a:spcBef>
                <a:spcPts val="706"/>
              </a:spcBef>
              <a:buNone/>
              <a:defRPr sz="706" b="0">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[Street Address]</a:t>
            </a:r>
          </a:p>
        </p:txBody>
      </p:sp>
      <p:sp>
        <p:nvSpPr>
          <p:cNvPr id="47" name="Text Placeholder 9"/>
          <p:cNvSpPr>
            <a:spLocks noGrp="1"/>
          </p:cNvSpPr>
          <p:nvPr>
            <p:ph type="body" sz="quarter" idx="34" hasCustomPrompt="1"/>
          </p:nvPr>
        </p:nvSpPr>
        <p:spPr>
          <a:xfrm>
            <a:off x="6921860" y="3576400"/>
            <a:ext cx="2533868" cy="121024"/>
          </a:xfrm>
        </p:spPr>
        <p:txBody>
          <a:bodyPr lIns="0" tIns="0" rIns="0" bIns="0" anchor="t">
            <a:noAutofit/>
          </a:bodyPr>
          <a:lstStyle>
            <a:lvl1pPr marL="0" indent="0">
              <a:lnSpc>
                <a:spcPct val="114000"/>
              </a:lnSpc>
              <a:spcBef>
                <a:spcPts val="706"/>
              </a:spcBef>
              <a:buNone/>
              <a:defRPr sz="706" b="0">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[City, ST  ZIP Code]</a:t>
            </a:r>
          </a:p>
        </p:txBody>
      </p:sp>
      <p:sp>
        <p:nvSpPr>
          <p:cNvPr id="48" name="Text Placeholder 9"/>
          <p:cNvSpPr>
            <a:spLocks noGrp="1"/>
          </p:cNvSpPr>
          <p:nvPr>
            <p:ph type="body" sz="quarter" idx="35" hasCustomPrompt="1"/>
          </p:nvPr>
        </p:nvSpPr>
        <p:spPr>
          <a:xfrm>
            <a:off x="6921860" y="3704065"/>
            <a:ext cx="2533868" cy="121024"/>
          </a:xfrm>
        </p:spPr>
        <p:txBody>
          <a:bodyPr lIns="0" tIns="0" rIns="0" bIns="0" anchor="t">
            <a:noAutofit/>
          </a:bodyPr>
          <a:lstStyle>
            <a:lvl1pPr marL="0" indent="0">
              <a:lnSpc>
                <a:spcPct val="114000"/>
              </a:lnSpc>
              <a:spcBef>
                <a:spcPts val="706"/>
              </a:spcBef>
              <a:buNone/>
              <a:defRPr sz="706" b="0">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[Telephone]</a:t>
            </a:r>
          </a:p>
        </p:txBody>
      </p:sp>
      <p:sp>
        <p:nvSpPr>
          <p:cNvPr id="49" name="Text Placeholder 9"/>
          <p:cNvSpPr>
            <a:spLocks noGrp="1"/>
          </p:cNvSpPr>
          <p:nvPr>
            <p:ph type="body" sz="quarter" idx="36" hasCustomPrompt="1"/>
          </p:nvPr>
        </p:nvSpPr>
        <p:spPr>
          <a:xfrm>
            <a:off x="6921860" y="3831729"/>
            <a:ext cx="2533868" cy="121024"/>
          </a:xfrm>
        </p:spPr>
        <p:txBody>
          <a:bodyPr lIns="0" tIns="0" rIns="0" bIns="0" anchor="t">
            <a:noAutofit/>
          </a:bodyPr>
          <a:lstStyle>
            <a:lvl1pPr marL="0" indent="0">
              <a:lnSpc>
                <a:spcPct val="114000"/>
              </a:lnSpc>
              <a:spcBef>
                <a:spcPts val="706"/>
              </a:spcBef>
              <a:buNone/>
              <a:defRPr sz="706" b="0" baseline="0">
                <a:solidFill>
                  <a:schemeClr val="tx1">
                    <a:lumMod val="65000"/>
                    <a:lumOff val="35000"/>
                  </a:schemeClr>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[Email Address]</a:t>
            </a:r>
          </a:p>
        </p:txBody>
      </p:sp>
      <p:sp>
        <p:nvSpPr>
          <p:cNvPr id="50" name="Text Placeholder 9"/>
          <p:cNvSpPr>
            <a:spLocks noGrp="1"/>
          </p:cNvSpPr>
          <p:nvPr>
            <p:ph type="body" sz="quarter" idx="37" hasCustomPrompt="1"/>
          </p:nvPr>
        </p:nvSpPr>
        <p:spPr>
          <a:xfrm>
            <a:off x="6921860" y="4017407"/>
            <a:ext cx="2533868" cy="121024"/>
          </a:xfrm>
        </p:spPr>
        <p:txBody>
          <a:bodyPr lIns="0" tIns="0" rIns="0" bIns="0" anchor="t">
            <a:noAutofit/>
          </a:bodyPr>
          <a:lstStyle>
            <a:lvl1pPr marL="0" indent="0">
              <a:lnSpc>
                <a:spcPct val="114000"/>
              </a:lnSpc>
              <a:spcBef>
                <a:spcPts val="706"/>
              </a:spcBef>
              <a:buNone/>
              <a:defRPr sz="706" b="0" baseline="0">
                <a:solidFill>
                  <a:schemeClr val="accent1"/>
                </a:solidFill>
              </a:defRPr>
            </a:lvl1pPr>
            <a:lvl2pPr marL="0" indent="0">
              <a:spcBef>
                <a:spcPts val="0"/>
              </a:spcBef>
              <a:buNone/>
              <a:defRPr sz="1588"/>
            </a:lvl2pPr>
            <a:lvl3pPr marL="0" indent="0">
              <a:spcBef>
                <a:spcPts val="0"/>
              </a:spcBef>
              <a:buNone/>
              <a:defRPr sz="1588"/>
            </a:lvl3pPr>
            <a:lvl4pPr marL="0" indent="0">
              <a:spcBef>
                <a:spcPts val="0"/>
              </a:spcBef>
              <a:buNone/>
              <a:defRPr sz="1588"/>
            </a:lvl4pPr>
            <a:lvl5pPr marL="0" indent="0">
              <a:spcBef>
                <a:spcPts val="0"/>
              </a:spcBef>
              <a:buNone/>
              <a:defRPr sz="1588"/>
            </a:lvl5pPr>
          </a:lstStyle>
          <a:p>
            <a:pPr lvl="0"/>
            <a:r>
              <a:rPr/>
              <a:t>[Web Address]</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p15="http://schemas.microsoft.com/office/powerpoint/2012/main">
        <p15:guide id="1" orient="horz" pos="4066" userDrawn="1">
          <p15:clr>
            <a:srgbClr val="FBAE40"/>
          </p15:clr>
        </p15:guide>
        <p15:guide id="2" orient="horz" pos="254" userDrawn="1">
          <p15:clr>
            <a:srgbClr val="FBAE40"/>
          </p15:clr>
        </p15:guide>
        <p15:guide id="0" pos="284" userDrawn="1">
          <p15:clr>
            <a:srgbClr val="FBAE40"/>
          </p15:clr>
        </p15:guide>
        <p15:guide id="3" pos="5956" userDrawn="1">
          <p15:clr>
            <a:srgbClr val="FBAE40"/>
          </p15:clr>
        </p15:guide>
        <p15:guide id="4" pos="2104" userDrawn="1">
          <p15:clr>
            <a:srgbClr val="A4A3A4"/>
          </p15:clr>
        </p15:guide>
        <p15:guide id="5" pos="4207"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165">
                <a:solidFill>
                  <a:schemeClr val="tx1">
                    <a:tint val="75000"/>
                  </a:schemeClr>
                </a:solidFill>
              </a:defRPr>
            </a:lvl1pPr>
          </a:lstStyle>
          <a:p>
            <a:fld id="{0F0C7E35-61C9-471C-870E-2CE47EA24035}" type="datetimeFigureOut">
              <a:rPr lang="fr-FR"/>
              <a:t>26/02/2017</a:t>
            </a:fld>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165">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ED236ED2-EF9B-4B9B-9B58-09E1C1CBDE09}" type="slidenum">
              <a:rPr/>
              <a:t>‹N°›</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887553" rtl="0" eaLnBrk="1" latinLnBrk="0" hangingPunct="1">
        <a:lnSpc>
          <a:spcPct val="90000"/>
        </a:lnSpc>
        <a:spcBef>
          <a:spcPct val="0"/>
        </a:spcBef>
        <a:buNone/>
        <a:defRPr sz="4271" kern="1200">
          <a:solidFill>
            <a:schemeClr val="tx1"/>
          </a:solidFill>
          <a:latin typeface="+mj-lt"/>
          <a:ea typeface="+mj-ea"/>
          <a:cs typeface="+mj-cs"/>
        </a:defRPr>
      </a:lvl1pPr>
    </p:titleStyle>
    <p:body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p:bodyStyle>
    <p:otherStyle>
      <a:defPPr>
        <a:defRPr/>
      </a:defPPr>
      <a:lvl1pPr marL="0" algn="l" defTabSz="887553" rtl="0" eaLnBrk="1" latinLnBrk="0" hangingPunct="1">
        <a:defRPr sz="1747" kern="1200">
          <a:solidFill>
            <a:schemeClr val="tx1"/>
          </a:solidFill>
          <a:latin typeface="+mn-lt"/>
          <a:ea typeface="+mn-ea"/>
          <a:cs typeface="+mn-cs"/>
        </a:defRPr>
      </a:lvl1pPr>
      <a:lvl2pPr marL="443777" algn="l" defTabSz="887553" rtl="0" eaLnBrk="1" latinLnBrk="0" hangingPunct="1">
        <a:defRPr sz="1747" kern="1200">
          <a:solidFill>
            <a:schemeClr val="tx1"/>
          </a:solidFill>
          <a:latin typeface="+mn-lt"/>
          <a:ea typeface="+mn-ea"/>
          <a:cs typeface="+mn-cs"/>
        </a:defRPr>
      </a:lvl2pPr>
      <a:lvl3pPr marL="887553" algn="l" defTabSz="887553" rtl="0" eaLnBrk="1" latinLnBrk="0" hangingPunct="1">
        <a:defRPr sz="1747" kern="1200">
          <a:solidFill>
            <a:schemeClr val="tx1"/>
          </a:solidFill>
          <a:latin typeface="+mn-lt"/>
          <a:ea typeface="+mn-ea"/>
          <a:cs typeface="+mn-cs"/>
        </a:defRPr>
      </a:lvl3pPr>
      <a:lvl4pPr marL="1331330" algn="l" defTabSz="887553" rtl="0" eaLnBrk="1" latinLnBrk="0" hangingPunct="1">
        <a:defRPr sz="1747" kern="1200">
          <a:solidFill>
            <a:schemeClr val="tx1"/>
          </a:solidFill>
          <a:latin typeface="+mn-lt"/>
          <a:ea typeface="+mn-ea"/>
          <a:cs typeface="+mn-cs"/>
        </a:defRPr>
      </a:lvl4pPr>
      <a:lvl5pPr marL="1775106" algn="l" defTabSz="887553" rtl="0" eaLnBrk="1" latinLnBrk="0" hangingPunct="1">
        <a:defRPr sz="1747" kern="1200">
          <a:solidFill>
            <a:schemeClr val="tx1"/>
          </a:solidFill>
          <a:latin typeface="+mn-lt"/>
          <a:ea typeface="+mn-ea"/>
          <a:cs typeface="+mn-cs"/>
        </a:defRPr>
      </a:lvl5pPr>
      <a:lvl6pPr marL="2218883" algn="l" defTabSz="887553" rtl="0" eaLnBrk="1" latinLnBrk="0" hangingPunct="1">
        <a:defRPr sz="1747" kern="1200">
          <a:solidFill>
            <a:schemeClr val="tx1"/>
          </a:solidFill>
          <a:latin typeface="+mn-lt"/>
          <a:ea typeface="+mn-ea"/>
          <a:cs typeface="+mn-cs"/>
        </a:defRPr>
      </a:lvl6pPr>
      <a:lvl7pPr marL="2662660" algn="l" defTabSz="887553" rtl="0" eaLnBrk="1" latinLnBrk="0" hangingPunct="1">
        <a:defRPr sz="1747" kern="1200">
          <a:solidFill>
            <a:schemeClr val="tx1"/>
          </a:solidFill>
          <a:latin typeface="+mn-lt"/>
          <a:ea typeface="+mn-ea"/>
          <a:cs typeface="+mn-cs"/>
        </a:defRPr>
      </a:lvl7pPr>
      <a:lvl8pPr marL="3106436" algn="l" defTabSz="887553" rtl="0" eaLnBrk="1" latinLnBrk="0" hangingPunct="1">
        <a:defRPr sz="1747" kern="1200">
          <a:solidFill>
            <a:schemeClr val="tx1"/>
          </a:solidFill>
          <a:latin typeface="+mn-lt"/>
          <a:ea typeface="+mn-ea"/>
          <a:cs typeface="+mn-cs"/>
        </a:defRPr>
      </a:lvl8pPr>
      <a:lvl9pPr marL="3550213" algn="l" defTabSz="887553" rtl="0" eaLnBrk="1" latinLnBrk="0" hangingPunct="1">
        <a:defRPr sz="1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www.psychologiecontextuell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2"/>
          </p:nvPr>
        </p:nvSpPr>
        <p:spPr>
          <a:xfrm>
            <a:off x="6979650" y="2009085"/>
            <a:ext cx="2716753" cy="2436137"/>
          </a:xfrm>
        </p:spPr>
        <p:txBody>
          <a:bodyPr anchor="t"/>
          <a:lstStyle/>
          <a:p>
            <a:pPr algn="ctr">
              <a:spcBef>
                <a:spcPts val="529"/>
              </a:spcBef>
              <a:spcAft>
                <a:spcPts val="529"/>
              </a:spcAft>
            </a:pPr>
            <a:r>
              <a:rPr lang="fr-BE" sz="2000" i="1" noProof="1">
                <a:solidFill>
                  <a:srgbClr val="0070C0"/>
                </a:solidFill>
                <a:cs typeface="Times New Roman" panose="02020603050405020304" pitchFamily="18" charset="0"/>
              </a:rPr>
              <a:t>Kirk D. Strosahl</a:t>
            </a:r>
          </a:p>
          <a:p>
            <a:pPr algn="ctr">
              <a:spcBef>
                <a:spcPts val="529"/>
              </a:spcBef>
              <a:spcAft>
                <a:spcPts val="529"/>
              </a:spcAft>
            </a:pPr>
            <a:r>
              <a:rPr lang="fr-BE" sz="2000" i="1" noProof="1">
                <a:solidFill>
                  <a:srgbClr val="0070C0"/>
                </a:solidFill>
                <a:cs typeface="Times New Roman" panose="02020603050405020304" pitchFamily="18" charset="0"/>
              </a:rPr>
              <a:t>Patr. J. Robinson</a:t>
            </a:r>
          </a:p>
          <a:p>
            <a:pPr algn="ctr">
              <a:spcBef>
                <a:spcPts val="529"/>
              </a:spcBef>
              <a:spcAft>
                <a:spcPts val="529"/>
              </a:spcAft>
            </a:pPr>
            <a:r>
              <a:rPr lang="fr-BE" sz="2800" noProof="1">
                <a:solidFill>
                  <a:srgbClr val="0070C0"/>
                </a:solidFill>
                <a:cs typeface="Times New Roman" panose="02020603050405020304" pitchFamily="18" charset="0"/>
              </a:rPr>
              <a:t>F…ACT</a:t>
            </a:r>
          </a:p>
          <a:p>
            <a:pPr algn="ctr">
              <a:spcBef>
                <a:spcPts val="529"/>
              </a:spcBef>
              <a:spcAft>
                <a:spcPts val="529"/>
              </a:spcAft>
            </a:pPr>
            <a:r>
              <a:rPr lang="fr-BE" sz="1800" noProof="1">
                <a:solidFill>
                  <a:srgbClr val="0070C0"/>
                </a:solidFill>
                <a:cs typeface="Times New Roman" panose="02020603050405020304" pitchFamily="18" charset="0"/>
              </a:rPr>
              <a:t>« Outils d’interventions brèves »</a:t>
            </a:r>
          </a:p>
        </p:txBody>
      </p:sp>
      <p:sp>
        <p:nvSpPr>
          <p:cNvPr id="6" name="Espace réservé du texte 5"/>
          <p:cNvSpPr>
            <a:spLocks noGrp="1"/>
          </p:cNvSpPr>
          <p:nvPr>
            <p:ph type="body" sz="quarter" idx="14"/>
          </p:nvPr>
        </p:nvSpPr>
        <p:spPr>
          <a:xfrm>
            <a:off x="6956263" y="4445222"/>
            <a:ext cx="2763528" cy="287172"/>
          </a:xfrm>
        </p:spPr>
        <p:txBody>
          <a:bodyPr/>
          <a:lstStyle/>
          <a:p>
            <a:pPr algn="ctr"/>
            <a:r>
              <a:rPr lang="fr-FR" sz="1412" b="1" i="1" noProof="1">
                <a:solidFill>
                  <a:srgbClr val="004757"/>
                </a:solidFill>
                <a:latin typeface="Times New Roman" panose="02020603050405020304" pitchFamily="18" charset="0"/>
                <a:cs typeface="Times New Roman" panose="02020603050405020304" pitchFamily="18" charset="0"/>
              </a:rPr>
              <a:t>Séminaire de 2 jours à Paris</a:t>
            </a:r>
          </a:p>
          <a:p>
            <a:pPr algn="ctr"/>
            <a:endParaRPr lang="fr-FR" sz="1412" b="1" i="1" noProof="1">
              <a:solidFill>
                <a:srgbClr val="004757"/>
              </a:solidFill>
              <a:latin typeface="Times New Roman" panose="02020603050405020304" pitchFamily="18" charset="0"/>
              <a:cs typeface="Times New Roman" panose="02020603050405020304" pitchFamily="18" charset="0"/>
            </a:endParaRPr>
          </a:p>
          <a:p>
            <a:pPr algn="ctr"/>
            <a:endParaRPr lang="fr-FR" sz="1412" b="1" i="1" noProof="1">
              <a:solidFill>
                <a:srgbClr val="004757"/>
              </a:solidFill>
              <a:latin typeface="Times New Roman" panose="02020603050405020304" pitchFamily="18" charset="0"/>
              <a:cs typeface="Times New Roman" panose="02020603050405020304" pitchFamily="18" charset="0"/>
            </a:endParaRPr>
          </a:p>
        </p:txBody>
      </p:sp>
      <p:sp>
        <p:nvSpPr>
          <p:cNvPr id="16" name="Espace réservé du texte 3"/>
          <p:cNvSpPr txBox="1">
            <a:spLocks/>
          </p:cNvSpPr>
          <p:nvPr/>
        </p:nvSpPr>
        <p:spPr>
          <a:xfrm>
            <a:off x="6956263" y="4732394"/>
            <a:ext cx="2763529" cy="1975294"/>
          </a:xfrm>
          <a:prstGeom prst="rect">
            <a:avLst/>
          </a:prstGeom>
          <a:solidFill>
            <a:srgbClr val="0070C0"/>
          </a:solidFill>
        </p:spPr>
        <p:txBody>
          <a:bodyPr vert="horz" lIns="0" tIns="0" rIns="0" bIns="0" rtlCol="0" anchor="b">
            <a:noAutofit/>
          </a:bodyPr>
          <a:lstStyle>
            <a:lvl1pPr marL="0" indent="0" algn="l" defTabSz="1005840" rtl="0" eaLnBrk="1" latinLnBrk="0" hangingPunct="1">
              <a:lnSpc>
                <a:spcPct val="95000"/>
              </a:lnSpc>
              <a:spcBef>
                <a:spcPts val="0"/>
              </a:spcBef>
              <a:buFont typeface="Arial" panose="020B0604020202020204" pitchFamily="34" charset="0"/>
              <a:buNone/>
              <a:defRPr sz="3000" b="1" kern="1200">
                <a:solidFill>
                  <a:schemeClr val="tx1">
                    <a:lumMod val="65000"/>
                    <a:lumOff val="35000"/>
                  </a:schemeClr>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r">
              <a:spcAft>
                <a:spcPts val="529"/>
              </a:spcAft>
            </a:pPr>
            <a:endParaRPr lang="fr-BE" sz="1600" noProof="1">
              <a:solidFill>
                <a:schemeClr val="bg1"/>
              </a:solidFill>
              <a:cs typeface="Times New Roman" panose="02020603050405020304" pitchFamily="18" charset="0"/>
            </a:endParaRPr>
          </a:p>
          <a:p>
            <a:pPr algn="ctr">
              <a:spcAft>
                <a:spcPts val="529"/>
              </a:spcAft>
            </a:pPr>
            <a:r>
              <a:rPr lang="fr-BE" sz="1588" noProof="1">
                <a:solidFill>
                  <a:schemeClr val="bg1"/>
                </a:solidFill>
                <a:cs typeface="Times New Roman" panose="02020603050405020304" pitchFamily="18" charset="0"/>
              </a:rPr>
              <a:t>09 – 10 juin 2017 </a:t>
            </a:r>
            <a:r>
              <a:rPr lang="fr-BE" sz="1588" noProof="1">
                <a:solidFill>
                  <a:srgbClr val="528091"/>
                </a:solidFill>
                <a:cs typeface="Times New Roman" panose="02020603050405020304" pitchFamily="18" charset="0"/>
              </a:rPr>
              <a:t>-</a:t>
            </a:r>
            <a:endParaRPr lang="fr-BE" sz="1588" noProof="1">
              <a:solidFill>
                <a:schemeClr val="bg1"/>
              </a:solidFill>
              <a:cs typeface="Times New Roman" panose="02020603050405020304" pitchFamily="18" charset="0"/>
            </a:endParaRPr>
          </a:p>
          <a:p>
            <a:pPr algn="ctr"/>
            <a:r>
              <a:rPr lang="fr-BE" sz="1235" b="0" noProof="1">
                <a:solidFill>
                  <a:schemeClr val="bg1"/>
                </a:solidFill>
                <a:cs typeface="Times New Roman" panose="02020603050405020304" pitchFamily="18" charset="0"/>
              </a:rPr>
              <a:t> </a:t>
            </a:r>
            <a:r>
              <a:rPr lang="fr-BE" sz="1050" dirty="0">
                <a:solidFill>
                  <a:schemeClr val="bg1"/>
                </a:solidFill>
              </a:rPr>
              <a:t>Vendredi 09 : 10H – 18H</a:t>
            </a:r>
          </a:p>
          <a:p>
            <a:pPr algn="ctr"/>
            <a:r>
              <a:rPr lang="fr-BE" sz="1050" dirty="0">
                <a:solidFill>
                  <a:schemeClr val="bg1"/>
                </a:solidFill>
              </a:rPr>
              <a:t>Samedi 10 : 9H -17H</a:t>
            </a:r>
          </a:p>
          <a:p>
            <a:pPr algn="ctr">
              <a:spcAft>
                <a:spcPts val="529"/>
              </a:spcAft>
            </a:pPr>
            <a:endParaRPr lang="fr-BE" sz="1235" b="0" noProof="1">
              <a:solidFill>
                <a:schemeClr val="bg1"/>
              </a:solidFill>
              <a:cs typeface="Times New Roman" panose="02020603050405020304" pitchFamily="18" charset="0"/>
            </a:endParaRPr>
          </a:p>
          <a:p>
            <a:pPr algn="ctr">
              <a:spcAft>
                <a:spcPts val="529"/>
              </a:spcAft>
            </a:pPr>
            <a:r>
              <a:rPr lang="fr-BE" sz="927" b="0" noProof="1">
                <a:solidFill>
                  <a:schemeClr val="bg1"/>
                </a:solidFill>
                <a:cs typeface="Times New Roman" panose="02020603050405020304" pitchFamily="18" charset="0"/>
              </a:rPr>
              <a:t>congrégation de la mission</a:t>
            </a:r>
          </a:p>
          <a:p>
            <a:pPr algn="ctr">
              <a:spcAft>
                <a:spcPts val="529"/>
              </a:spcAft>
            </a:pPr>
            <a:r>
              <a:rPr lang="fr-BE" sz="927" b="0" noProof="1">
                <a:solidFill>
                  <a:schemeClr val="bg1"/>
                </a:solidFill>
                <a:cs typeface="Times New Roman" panose="02020603050405020304" pitchFamily="18" charset="0"/>
              </a:rPr>
              <a:t>95, rue de Sèvres </a:t>
            </a:r>
          </a:p>
          <a:p>
            <a:pPr algn="ctr">
              <a:spcAft>
                <a:spcPts val="529"/>
              </a:spcAft>
            </a:pPr>
            <a:r>
              <a:rPr lang="fr-BE" sz="927" noProof="1">
                <a:solidFill>
                  <a:schemeClr val="bg1"/>
                </a:solidFill>
                <a:cs typeface="Times New Roman" panose="02020603050405020304" pitchFamily="18" charset="0"/>
              </a:rPr>
              <a:t>75006</a:t>
            </a:r>
            <a:r>
              <a:rPr lang="fr-BE" sz="927" b="0" noProof="1">
                <a:solidFill>
                  <a:schemeClr val="bg1"/>
                </a:solidFill>
                <a:cs typeface="Times New Roman" panose="02020603050405020304" pitchFamily="18" charset="0"/>
              </a:rPr>
              <a:t> Paris</a:t>
            </a:r>
          </a:p>
          <a:p>
            <a:pPr algn="ctr">
              <a:spcAft>
                <a:spcPts val="529"/>
              </a:spcAft>
            </a:pPr>
            <a:endParaRPr lang="fr-BE" sz="927" b="0" noProof="1">
              <a:solidFill>
                <a:schemeClr val="bg1"/>
              </a:solidFill>
              <a:cs typeface="Times New Roman" panose="02020603050405020304" pitchFamily="18" charset="0"/>
            </a:endParaRPr>
          </a:p>
        </p:txBody>
      </p:sp>
      <p:sp>
        <p:nvSpPr>
          <p:cNvPr id="30" name="Rectangle 29"/>
          <p:cNvSpPr/>
          <p:nvPr/>
        </p:nvSpPr>
        <p:spPr>
          <a:xfrm>
            <a:off x="243727" y="326572"/>
            <a:ext cx="2705788" cy="5603583"/>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ctr" anchorCtr="0" forceAA="0" compatLnSpc="1">
            <a:prstTxWarp prst="textNoShape">
              <a:avLst/>
            </a:prstTxWarp>
            <a:noAutofit/>
          </a:bodyPr>
          <a:lstStyle/>
          <a:p>
            <a:pPr algn="just"/>
            <a:r>
              <a:rPr lang="fr-BE" sz="1059" dirty="0">
                <a:solidFill>
                  <a:schemeClr val="tx1"/>
                </a:solidFill>
              </a:rPr>
              <a:t>Inscription au séminaire FACT des 9&amp;10 juin 2017 à Paris.</a:t>
            </a:r>
          </a:p>
          <a:p>
            <a:pPr algn="just"/>
            <a:endParaRPr lang="fr-BE" sz="1059" dirty="0">
              <a:solidFill>
                <a:schemeClr val="tx1"/>
              </a:solidFill>
            </a:endParaRPr>
          </a:p>
          <a:p>
            <a:pPr algn="just"/>
            <a:r>
              <a:rPr lang="fr-BE" sz="1059" dirty="0">
                <a:solidFill>
                  <a:schemeClr val="tx1"/>
                </a:solidFill>
              </a:rPr>
              <a:t>Nom(s):. . . . . . . . . . . . . . . . . . . .	</a:t>
            </a:r>
          </a:p>
          <a:p>
            <a:pPr algn="just"/>
            <a:endParaRPr lang="fr-BE" sz="1059" dirty="0">
              <a:solidFill>
                <a:schemeClr val="tx1"/>
              </a:solidFill>
            </a:endParaRPr>
          </a:p>
          <a:p>
            <a:pPr algn="just"/>
            <a:r>
              <a:rPr lang="fr-BE" sz="1059" dirty="0">
                <a:solidFill>
                  <a:schemeClr val="tx1"/>
                </a:solidFill>
              </a:rPr>
              <a:t>Prénom(s): . . . . . . . . . . . . . . . . . </a:t>
            </a:r>
          </a:p>
          <a:p>
            <a:pPr algn="just"/>
            <a:endParaRPr lang="fr-BE" sz="1059" dirty="0">
              <a:solidFill>
                <a:schemeClr val="tx1"/>
              </a:solidFill>
            </a:endParaRPr>
          </a:p>
          <a:p>
            <a:pPr algn="just"/>
            <a:r>
              <a:rPr lang="fr-BE" sz="1059" dirty="0">
                <a:solidFill>
                  <a:schemeClr val="tx1"/>
                </a:solidFill>
              </a:rPr>
              <a:t>Numéro de tél: . . . . . . . . . . . . . . .</a:t>
            </a:r>
          </a:p>
          <a:p>
            <a:endParaRPr lang="fr-BE" sz="1059" dirty="0">
              <a:solidFill>
                <a:schemeClr val="tx1"/>
              </a:solidFill>
            </a:endParaRPr>
          </a:p>
          <a:p>
            <a:r>
              <a:rPr lang="fr-BE" sz="1059" dirty="0">
                <a:solidFill>
                  <a:schemeClr val="tx1"/>
                </a:solidFill>
              </a:rPr>
              <a:t>Adresse : . . . . . . . . . . . . . . . . . . . </a:t>
            </a:r>
          </a:p>
          <a:p>
            <a:endParaRPr lang="fr-BE" sz="1059" dirty="0">
              <a:solidFill>
                <a:schemeClr val="tx1"/>
              </a:solidFill>
            </a:endParaRPr>
          </a:p>
          <a:p>
            <a:r>
              <a:rPr lang="fr-BE" sz="1059" dirty="0">
                <a:solidFill>
                  <a:schemeClr val="tx1"/>
                </a:solidFill>
              </a:rPr>
              <a:t>Mail: . . . . . . . . . . . . . . . . . . . . . . </a:t>
            </a:r>
          </a:p>
          <a:p>
            <a:endParaRPr lang="fr-BE" sz="1059" dirty="0">
              <a:solidFill>
                <a:schemeClr val="tx1"/>
              </a:solidFill>
            </a:endParaRPr>
          </a:p>
          <a:p>
            <a:pPr marL="171450" indent="-171450">
              <a:buFont typeface="Wingdings" panose="05000000000000000000" pitchFamily="2" charset="2"/>
              <a:buChar char="o"/>
            </a:pPr>
            <a:r>
              <a:rPr lang="fr-BE" sz="1059" dirty="0">
                <a:solidFill>
                  <a:schemeClr val="tx1"/>
                </a:solidFill>
              </a:rPr>
              <a:t>Tarif  		330€</a:t>
            </a:r>
          </a:p>
          <a:p>
            <a:r>
              <a:rPr lang="fr-BE" sz="900" b="1" dirty="0">
                <a:solidFill>
                  <a:schemeClr val="tx1"/>
                </a:solidFill>
              </a:rPr>
              <a:t>(avant 31 mars) 	</a:t>
            </a:r>
            <a:r>
              <a:rPr lang="fr-BE" sz="1059" b="1" dirty="0">
                <a:solidFill>
                  <a:schemeClr val="tx1"/>
                </a:solidFill>
              </a:rPr>
              <a:t>280€</a:t>
            </a:r>
          </a:p>
          <a:p>
            <a:pPr marL="171450" indent="-171450">
              <a:buFont typeface="Wingdings" panose="05000000000000000000" pitchFamily="2" charset="2"/>
              <a:buChar char="o"/>
            </a:pPr>
            <a:r>
              <a:rPr lang="fr-BE" sz="1059" dirty="0">
                <a:solidFill>
                  <a:schemeClr val="tx1"/>
                </a:solidFill>
              </a:rPr>
              <a:t>Tarif </a:t>
            </a:r>
            <a:r>
              <a:rPr lang="fr-BE" sz="900" dirty="0">
                <a:solidFill>
                  <a:schemeClr val="tx1"/>
                </a:solidFill>
              </a:rPr>
              <a:t>membre AFSCC	</a:t>
            </a:r>
            <a:r>
              <a:rPr lang="fr-BE" sz="1059" dirty="0">
                <a:solidFill>
                  <a:schemeClr val="tx1"/>
                </a:solidFill>
              </a:rPr>
              <a:t>250€</a:t>
            </a:r>
          </a:p>
          <a:p>
            <a:r>
              <a:rPr lang="fr-BE" sz="1059" dirty="0">
                <a:solidFill>
                  <a:schemeClr val="tx1"/>
                </a:solidFill>
                <a:sym typeface="Wingdings" panose="05000000000000000000" pitchFamily="2" charset="2"/>
              </a:rPr>
              <a:t> </a:t>
            </a:r>
            <a:r>
              <a:rPr lang="fr-BE" sz="1059" dirty="0">
                <a:solidFill>
                  <a:schemeClr val="tx1"/>
                </a:solidFill>
              </a:rPr>
              <a:t>Tarif étudiant 	200€</a:t>
            </a:r>
          </a:p>
          <a:p>
            <a:r>
              <a:rPr lang="fr-BE" sz="1059" dirty="0">
                <a:solidFill>
                  <a:schemeClr val="tx1"/>
                </a:solidFill>
                <a:sym typeface="Wingdings" panose="05000000000000000000" pitchFamily="2" charset="2"/>
              </a:rPr>
              <a:t> </a:t>
            </a:r>
            <a:r>
              <a:rPr lang="fr-BE" sz="1059" dirty="0">
                <a:solidFill>
                  <a:schemeClr val="tx1"/>
                </a:solidFill>
              </a:rPr>
              <a:t>Tarif formation	400€</a:t>
            </a:r>
          </a:p>
          <a:p>
            <a:r>
              <a:rPr lang="fr-BE" sz="1059" i="1" dirty="0">
                <a:solidFill>
                  <a:schemeClr val="tx1"/>
                </a:solidFill>
              </a:rPr>
              <a:t>Je verse le montant de 50% acompte</a:t>
            </a:r>
            <a:endParaRPr lang="fr-BE" sz="1059" dirty="0">
              <a:solidFill>
                <a:schemeClr val="tx1"/>
              </a:solidFill>
            </a:endParaRPr>
          </a:p>
          <a:p>
            <a:r>
              <a:rPr lang="fr-BE" sz="1059" i="1" dirty="0">
                <a:solidFill>
                  <a:schemeClr val="tx1"/>
                </a:solidFill>
                <a:sym typeface="Wingdings" panose="05000000000000000000" pitchFamily="2" charset="2"/>
              </a:rPr>
              <a:t> Via </a:t>
            </a:r>
            <a:r>
              <a:rPr lang="fr-BE" sz="1059" i="1" dirty="0">
                <a:solidFill>
                  <a:schemeClr val="tx1"/>
                </a:solidFill>
              </a:rPr>
              <a:t>chèque envoyé à l’AFSCC</a:t>
            </a:r>
            <a:endParaRPr lang="fr-BE" sz="1059" dirty="0">
              <a:solidFill>
                <a:schemeClr val="tx1"/>
              </a:solidFill>
            </a:endParaRPr>
          </a:p>
          <a:p>
            <a:pPr algn="just"/>
            <a:r>
              <a:rPr lang="fr-BE" sz="1059" i="1" dirty="0">
                <a:solidFill>
                  <a:schemeClr val="tx1"/>
                </a:solidFill>
                <a:sym typeface="Wingdings" panose="05000000000000000000" pitchFamily="2" charset="2"/>
              </a:rPr>
              <a:t> </a:t>
            </a:r>
            <a:r>
              <a:rPr lang="fr-BE" sz="1059" i="1" dirty="0">
                <a:solidFill>
                  <a:schemeClr val="tx1"/>
                </a:solidFill>
              </a:rPr>
              <a:t>sur le compte en banque  </a:t>
            </a:r>
            <a:r>
              <a:rPr lang="fr-BE" sz="900" i="1" dirty="0">
                <a:solidFill>
                  <a:schemeClr val="tx1"/>
                </a:solidFill>
              </a:rPr>
              <a:t>N° IBAN </a:t>
            </a:r>
            <a:r>
              <a:rPr lang="fr-BE" sz="900" b="1" dirty="0">
                <a:solidFill>
                  <a:schemeClr val="tx1"/>
                </a:solidFill>
              </a:rPr>
              <a:t>FR74 3000 2010 0000 0070 9066 F78 </a:t>
            </a:r>
            <a:r>
              <a:rPr lang="fr-BE" sz="900" dirty="0">
                <a:solidFill>
                  <a:schemeClr val="tx1"/>
                </a:solidFill>
              </a:rPr>
              <a:t>BIC </a:t>
            </a:r>
            <a:r>
              <a:rPr lang="fr-BE" sz="900" b="1" dirty="0">
                <a:solidFill>
                  <a:schemeClr val="tx1"/>
                </a:solidFill>
              </a:rPr>
              <a:t>CRLYFRPP </a:t>
            </a:r>
            <a:r>
              <a:rPr lang="fr-BE" sz="1059" i="1" dirty="0">
                <a:solidFill>
                  <a:schemeClr val="tx1"/>
                </a:solidFill>
              </a:rPr>
              <a:t>de l’AFSCC</a:t>
            </a:r>
          </a:p>
          <a:p>
            <a:pPr algn="just"/>
            <a:r>
              <a:rPr lang="fr-BE" sz="1059" i="1" dirty="0">
                <a:solidFill>
                  <a:schemeClr val="tx1"/>
                </a:solidFill>
              </a:rPr>
              <a:t> </a:t>
            </a:r>
          </a:p>
          <a:p>
            <a:r>
              <a:rPr lang="fr-BE" sz="1059" i="1" dirty="0">
                <a:solidFill>
                  <a:schemeClr val="tx1"/>
                </a:solidFill>
              </a:rPr>
              <a:t>Signature:</a:t>
            </a:r>
          </a:p>
          <a:p>
            <a:endParaRPr lang="fr-BE" sz="706" i="1" dirty="0">
              <a:solidFill>
                <a:schemeClr val="tx1"/>
              </a:solidFill>
            </a:endParaRPr>
          </a:p>
          <a:p>
            <a:pPr algn="just"/>
            <a:r>
              <a:rPr lang="fr-BE" sz="900" i="1" dirty="0">
                <a:solidFill>
                  <a:schemeClr val="tx1"/>
                </a:solidFill>
              </a:rPr>
              <a:t>Vous recevrez la confirmation de votre inscription dès réception de votre paiement.</a:t>
            </a:r>
          </a:p>
        </p:txBody>
      </p:sp>
      <p:sp>
        <p:nvSpPr>
          <p:cNvPr id="32" name="Rectangle 31"/>
          <p:cNvSpPr/>
          <p:nvPr/>
        </p:nvSpPr>
        <p:spPr>
          <a:xfrm>
            <a:off x="243727" y="326572"/>
            <a:ext cx="2705788" cy="4381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ctr" anchorCtr="0" forceAA="0" compatLnSpc="1">
            <a:prstTxWarp prst="textNoShape">
              <a:avLst/>
            </a:prstTxWarp>
            <a:noAutofit/>
          </a:bodyPr>
          <a:lstStyle/>
          <a:p>
            <a:pPr algn="ctr"/>
            <a:r>
              <a:rPr lang="fr-BE" sz="1468" dirty="0"/>
              <a:t>BULLETIN D'INSCRIPTION</a:t>
            </a:r>
          </a:p>
        </p:txBody>
      </p:sp>
      <p:sp>
        <p:nvSpPr>
          <p:cNvPr id="24" name="Rectangle 23"/>
          <p:cNvSpPr/>
          <p:nvPr/>
        </p:nvSpPr>
        <p:spPr>
          <a:xfrm>
            <a:off x="3121195" y="365948"/>
            <a:ext cx="769547" cy="817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ctr" anchorCtr="0" forceAA="0" compatLnSpc="1">
            <a:prstTxWarp prst="textNoShape">
              <a:avLst/>
            </a:prstTxWarp>
            <a:noAutofit/>
          </a:bodyPr>
          <a:lstStyle/>
          <a:p>
            <a:pPr algn="ctr"/>
            <a:endParaRPr lang="fr-BE" sz="1468"/>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2249" y="197688"/>
            <a:ext cx="2072399" cy="1575023"/>
          </a:xfrm>
          <a:prstGeom prst="rect">
            <a:avLst/>
          </a:prstGeom>
        </p:spPr>
      </p:pic>
      <p:sp>
        <p:nvSpPr>
          <p:cNvPr id="31" name="Espace réservé du texte 18"/>
          <p:cNvSpPr>
            <a:spLocks noGrp="1"/>
          </p:cNvSpPr>
          <p:nvPr>
            <p:ph type="body" sz="quarter" idx="4294967295"/>
          </p:nvPr>
        </p:nvSpPr>
        <p:spPr>
          <a:xfrm>
            <a:off x="3584563" y="2446638"/>
            <a:ext cx="2796330" cy="4261050"/>
          </a:xfrm>
          <a:prstGeom prst="rect">
            <a:avLst/>
          </a:prstGeom>
          <a:solidFill>
            <a:schemeClr val="bg1"/>
          </a:solidFill>
        </p:spPr>
        <p:txBody>
          <a:bodyPr>
            <a:normAutofit/>
          </a:bodyPr>
          <a:lstStyle/>
          <a:p>
            <a:pPr marL="0" indent="0" algn="just">
              <a:buNone/>
            </a:pPr>
            <a:r>
              <a:rPr lang="fr-BE" sz="1000" dirty="0"/>
              <a:t>le Docteur </a:t>
            </a:r>
            <a:r>
              <a:rPr lang="fr-BE" sz="1000" b="1" dirty="0"/>
              <a:t>Kirk D. </a:t>
            </a:r>
            <a:r>
              <a:rPr lang="fr-BE" sz="1000" b="1" dirty="0" err="1"/>
              <a:t>Strosahl</a:t>
            </a:r>
            <a:r>
              <a:rPr lang="fr-BE" sz="1000" b="1" dirty="0"/>
              <a:t> </a:t>
            </a:r>
            <a:r>
              <a:rPr lang="fr-BE" sz="1000" dirty="0"/>
              <a:t>et le Docteur </a:t>
            </a:r>
            <a:r>
              <a:rPr lang="fr-BE" sz="1000" b="1" dirty="0"/>
              <a:t>Patricia J. Robinson </a:t>
            </a:r>
            <a:r>
              <a:rPr lang="fr-BE" sz="1000" dirty="0"/>
              <a:t>sont tous deux co-fondateurs de l'ACT et pionniers dans la recherche sur l'efficacité des thérapies comportementales et cognitives. </a:t>
            </a:r>
          </a:p>
          <a:p>
            <a:pPr marL="0" indent="0" algn="just">
              <a:buNone/>
            </a:pPr>
            <a:r>
              <a:rPr lang="fr-BE" sz="1000" dirty="0"/>
              <a:t>Ils ont ensuite développé une version d'intervention rapide de l'</a:t>
            </a:r>
            <a:r>
              <a:rPr lang="fr-BE" sz="1000" b="1" dirty="0"/>
              <a:t>ACT</a:t>
            </a:r>
            <a:r>
              <a:rPr lang="fr-BE" sz="1000" dirty="0"/>
              <a:t>, connue sous le nom de </a:t>
            </a:r>
            <a:r>
              <a:rPr lang="fr-BE" sz="1000" b="1" dirty="0"/>
              <a:t>FACT</a:t>
            </a:r>
            <a:r>
              <a:rPr lang="fr-BE" sz="1000" dirty="0"/>
              <a:t> (</a:t>
            </a:r>
            <a:r>
              <a:rPr lang="fr-BE" sz="1000" dirty="0" err="1"/>
              <a:t>Focused</a:t>
            </a:r>
            <a:r>
              <a:rPr lang="fr-BE" sz="1000" dirty="0"/>
              <a:t> Acceptation and </a:t>
            </a:r>
            <a:r>
              <a:rPr lang="fr-BE" sz="1000" dirty="0" err="1"/>
              <a:t>Commitment</a:t>
            </a:r>
            <a:r>
              <a:rPr lang="fr-BE" sz="1000" dirty="0"/>
              <a:t> </a:t>
            </a:r>
            <a:r>
              <a:rPr lang="fr-BE" sz="1000" dirty="0" err="1"/>
              <a:t>Therapy</a:t>
            </a:r>
            <a:r>
              <a:rPr lang="fr-BE" sz="1000" dirty="0"/>
              <a:t>). </a:t>
            </a:r>
          </a:p>
          <a:p>
            <a:pPr marL="0" indent="0" algn="just">
              <a:buNone/>
            </a:pPr>
            <a:r>
              <a:rPr lang="fr-BE" sz="1000" b="1" dirty="0"/>
              <a:t>FACT</a:t>
            </a:r>
            <a:r>
              <a:rPr lang="fr-BE" sz="1000" dirty="0"/>
              <a:t> leur permet de faciliter l'intégration de l'</a:t>
            </a:r>
            <a:r>
              <a:rPr lang="fr-BE" sz="1000" b="1" dirty="0"/>
              <a:t>ACT</a:t>
            </a:r>
            <a:r>
              <a:rPr lang="fr-BE" sz="1000" dirty="0"/>
              <a:t> au sein des systèmes de santé. Ils ont créé aux </a:t>
            </a:r>
            <a:r>
              <a:rPr lang="fr-BE" sz="1000" dirty="0" err="1"/>
              <a:t>états-unis</a:t>
            </a:r>
            <a:r>
              <a:rPr lang="fr-BE" sz="1000" dirty="0"/>
              <a:t> le </a:t>
            </a:r>
            <a:r>
              <a:rPr lang="fr-BE" sz="1000" dirty="0" err="1"/>
              <a:t>Mountainview</a:t>
            </a:r>
            <a:r>
              <a:rPr lang="fr-BE" sz="1000" dirty="0"/>
              <a:t> Consulting Group, leader mondial de la conception et de la mise en œuvre du modèle de santé comportementale des soins primaires au sein des systèmes de santé, petits et grands (armée de l'air, système </a:t>
            </a:r>
            <a:r>
              <a:rPr lang="fr-BE" sz="1000" dirty="0" err="1"/>
              <a:t>multisite</a:t>
            </a:r>
            <a:r>
              <a:rPr lang="fr-BE" sz="1000" dirty="0"/>
              <a:t> de santé etc..). </a:t>
            </a:r>
          </a:p>
          <a:p>
            <a:pPr marL="0" indent="0" algn="just">
              <a:buNone/>
            </a:pPr>
            <a:r>
              <a:rPr lang="fr-BE" sz="1000" dirty="0"/>
              <a:t>Ces sont des spécialistes de la formation des professionnels de santé médicaux et paramédicaux aux interventions comportementales. </a:t>
            </a:r>
          </a:p>
        </p:txBody>
      </p:sp>
      <p:sp>
        <p:nvSpPr>
          <p:cNvPr id="17" name="Rectangle 16"/>
          <p:cNvSpPr/>
          <p:nvPr/>
        </p:nvSpPr>
        <p:spPr>
          <a:xfrm>
            <a:off x="243727" y="5570126"/>
            <a:ext cx="2705788" cy="1061829"/>
          </a:xfrm>
          <a:prstGeom prst="rect">
            <a:avLst/>
          </a:prstGeom>
        </p:spPr>
        <p:style>
          <a:lnRef idx="0">
            <a:scrgbClr r="0" g="0" b="0"/>
          </a:lnRef>
          <a:fillRef idx="1001">
            <a:schemeClr val="lt1"/>
          </a:fillRef>
          <a:effectRef idx="0">
            <a:scrgbClr r="0" g="0" b="0"/>
          </a:effectRef>
          <a:fontRef idx="major"/>
        </p:style>
        <p:txBody>
          <a:bodyPr wrap="square">
            <a:spAutoFit/>
          </a:bodyPr>
          <a:lstStyle/>
          <a:p>
            <a:pPr>
              <a:spcAft>
                <a:spcPts val="0"/>
              </a:spcAft>
            </a:pPr>
            <a:r>
              <a:rPr lang="fr-BE" sz="900" b="1" kern="50" dirty="0">
                <a:latin typeface="Arial" panose="020B0604020202020204" pitchFamily="34" charset="0"/>
                <a:ea typeface="SimSun" panose="02010600030101010101" pitchFamily="2" charset="-122"/>
                <a:cs typeface="Arial" panose="020B0604020202020204" pitchFamily="34" charset="0"/>
              </a:rPr>
              <a:t>Renseignements :</a:t>
            </a:r>
            <a:endParaRPr lang="fr-BE" sz="900" kern="50" dirty="0">
              <a:latin typeface="Arial" panose="020B0604020202020204" pitchFamily="34" charset="0"/>
              <a:ea typeface="SimSun" panose="02010600030101010101" pitchFamily="2" charset="-122"/>
              <a:cs typeface="Arial" panose="020B0604020202020204" pitchFamily="34" charset="0"/>
            </a:endParaRPr>
          </a:p>
          <a:p>
            <a:pPr algn="ct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(Belgique)</a:t>
            </a:r>
          </a:p>
          <a:p>
            <a:pP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fb@savoiretre-asbl.be - 0475/801.242  </a:t>
            </a:r>
          </a:p>
          <a:p>
            <a:pP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patrick@laurent.im - 0496/520.678</a:t>
            </a:r>
          </a:p>
          <a:p>
            <a:pPr algn="ct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(France)</a:t>
            </a:r>
          </a:p>
          <a:p>
            <a:pP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jcseznec@yahoo.fr - 0952 09 11 07</a:t>
            </a:r>
          </a:p>
          <a:p>
            <a:pPr>
              <a:spcAft>
                <a:spcPts val="0"/>
              </a:spcAft>
            </a:pPr>
            <a:r>
              <a:rPr lang="fr-BE" sz="900" kern="50" dirty="0">
                <a:latin typeface="Arial" panose="020B0604020202020204" pitchFamily="34" charset="0"/>
                <a:ea typeface="SimSun" panose="02010600030101010101" pitchFamily="2" charset="-122"/>
                <a:cs typeface="Arial" panose="020B0604020202020204" pitchFamily="34" charset="0"/>
              </a:rPr>
              <a:t>contact@act-institut.com - 0615 87 87 98</a:t>
            </a:r>
            <a:endParaRPr lang="fr-BE" sz="9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25" name="Imag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3786" y="5855663"/>
            <a:ext cx="645729" cy="490754"/>
          </a:xfrm>
          <a:prstGeom prst="rect">
            <a:avLst/>
          </a:prstGeom>
        </p:spPr>
      </p:pic>
      <p:pic>
        <p:nvPicPr>
          <p:cNvPr id="15" name="Picture 1" descr="http://cabhp.asu.edu/events/KirkStrosahl.jpeg/image_preview"/>
          <p:cNvPicPr/>
          <p:nvPr/>
        </p:nvPicPr>
        <p:blipFill>
          <a:blip r:embed="rId4" cstate="print"/>
          <a:srcRect/>
          <a:stretch>
            <a:fillRect/>
          </a:stretch>
        </p:blipFill>
        <p:spPr bwMode="auto">
          <a:xfrm>
            <a:off x="3581320" y="365948"/>
            <a:ext cx="1383030" cy="1844675"/>
          </a:xfrm>
          <a:prstGeom prst="rect">
            <a:avLst/>
          </a:prstGeom>
          <a:noFill/>
          <a:ln w="9525">
            <a:noFill/>
            <a:miter lim="800000"/>
            <a:headEnd/>
            <a:tailEnd/>
          </a:ln>
        </p:spPr>
      </p:pic>
      <p:pic>
        <p:nvPicPr>
          <p:cNvPr id="18" name="Picture 2" descr="../../Desktop/Robinson2017.jpg.pdf"/>
          <p:cNvPicPr/>
          <p:nvPr/>
        </p:nvPicPr>
        <p:blipFill rotWithShape="1">
          <a:blip r:embed="rId5" cstate="print">
            <a:extLst>
              <a:ext uri="{28A0092B-C50C-407E-A947-70E740481C1C}">
                <a14:useLocalDpi xmlns:a14="http://schemas.microsoft.com/office/drawing/2010/main" val="0"/>
              </a:ext>
            </a:extLst>
          </a:blip>
          <a:srcRect l="7267" r="5948"/>
          <a:stretch/>
        </p:blipFill>
        <p:spPr bwMode="auto">
          <a:xfrm>
            <a:off x="4947510" y="365948"/>
            <a:ext cx="1261131" cy="1844675"/>
          </a:xfrm>
          <a:prstGeom prst="rect">
            <a:avLst/>
          </a:prstGeom>
          <a:noFill/>
          <a:ln>
            <a:noFill/>
          </a:ln>
        </p:spPr>
      </p:pic>
    </p:spTree>
    <p:extLst>
      <p:ext uri="{BB962C8B-B14F-4D97-AF65-F5344CB8AC3E}">
        <p14:creationId xmlns:p14="http://schemas.microsoft.com/office/powerpoint/2010/main" val="400988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texte 13"/>
          <p:cNvSpPr>
            <a:spLocks noGrp="1"/>
          </p:cNvSpPr>
          <p:nvPr>
            <p:ph type="body" sz="quarter" idx="10"/>
          </p:nvPr>
        </p:nvSpPr>
        <p:spPr>
          <a:xfrm>
            <a:off x="283790" y="398829"/>
            <a:ext cx="2795294" cy="298115"/>
          </a:xfrm>
        </p:spPr>
        <p:txBody>
          <a:bodyPr/>
          <a:lstStyle/>
          <a:p>
            <a:pPr algn="ctr">
              <a:spcBef>
                <a:spcPts val="971"/>
              </a:spcBef>
            </a:pPr>
            <a:r>
              <a:rPr lang="fr-BE" b="1" i="1" noProof="1">
                <a:solidFill>
                  <a:srgbClr val="0070C0"/>
                </a:solidFill>
              </a:rPr>
              <a:t>ACT </a:t>
            </a:r>
          </a:p>
        </p:txBody>
      </p:sp>
      <p:sp>
        <p:nvSpPr>
          <p:cNvPr id="46" name="Rectangle 45"/>
          <p:cNvSpPr/>
          <p:nvPr/>
        </p:nvSpPr>
        <p:spPr>
          <a:xfrm>
            <a:off x="283790" y="6320874"/>
            <a:ext cx="9212999" cy="292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ctr" anchorCtr="0" forceAA="0" compatLnSpc="1">
            <a:prstTxWarp prst="textNoShape">
              <a:avLst/>
            </a:prstTxWarp>
            <a:noAutofit/>
          </a:bodyPr>
          <a:lstStyle/>
          <a:p>
            <a:pPr algn="ctr"/>
            <a:endParaRPr lang="fr-BE" sz="1468"/>
          </a:p>
        </p:txBody>
      </p:sp>
      <p:sp>
        <p:nvSpPr>
          <p:cNvPr id="7" name="Rectangle 6"/>
          <p:cNvSpPr/>
          <p:nvPr/>
        </p:nvSpPr>
        <p:spPr>
          <a:xfrm>
            <a:off x="3526844" y="379923"/>
            <a:ext cx="3044990" cy="2455555"/>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BE"/>
          </a:p>
        </p:txBody>
      </p:sp>
      <p:sp>
        <p:nvSpPr>
          <p:cNvPr id="19" name="Espace réservé du texte 18"/>
          <p:cNvSpPr>
            <a:spLocks noGrp="1"/>
          </p:cNvSpPr>
          <p:nvPr>
            <p:ph type="body" sz="quarter" idx="23"/>
          </p:nvPr>
        </p:nvSpPr>
        <p:spPr>
          <a:xfrm>
            <a:off x="3584562" y="696944"/>
            <a:ext cx="2796330" cy="6047806"/>
          </a:xfrm>
          <a:solidFill>
            <a:schemeClr val="bg1"/>
          </a:solidFill>
        </p:spPr>
        <p:txBody>
          <a:bodyPr/>
          <a:lstStyle/>
          <a:p>
            <a:pPr algn="just"/>
            <a:r>
              <a:rPr lang="fr-BE" sz="900" dirty="0">
                <a:solidFill>
                  <a:schemeClr val="tx1"/>
                </a:solidFill>
              </a:rPr>
              <a:t>Patti et moi sommes mariés et nous nous sommes rencontrés en 1985 alors que nous travaillions dans une clinique de thérapie brève à Seattle Washington. Nous avons  donc toujours partagé un intérêt mutuel à proposer des interventions rapides et aussi efficaces que possible. Nous avons écrit plusieurs livres ensemble au cours de ces années et conçus des outils pour aider les cliniciens à traiter leurs clients efficacement en le moins de séances possible.</a:t>
            </a:r>
          </a:p>
          <a:p>
            <a:pPr algn="just"/>
            <a:r>
              <a:rPr lang="fr-BE" sz="900" dirty="0">
                <a:solidFill>
                  <a:schemeClr val="tx1"/>
                </a:solidFill>
              </a:rPr>
              <a:t>En 1986, Patti et moi avons assisté à un atelier donné par une personne alors encore peu connue, Steve Hayes. À cette époque, l’ACT était appelée «</a:t>
            </a:r>
            <a:r>
              <a:rPr lang="fr-BE" sz="900" dirty="0" err="1">
                <a:solidFill>
                  <a:schemeClr val="tx1"/>
                </a:solidFill>
              </a:rPr>
              <a:t>comprehensive</a:t>
            </a:r>
            <a:r>
              <a:rPr lang="fr-BE" sz="900" dirty="0">
                <a:solidFill>
                  <a:schemeClr val="tx1"/>
                </a:solidFill>
              </a:rPr>
              <a:t> distanciation». Nous étions à 13 ans de la publication du premier livre ACT. Patti et moi avons été frappés par le potentiel impressionnant que cette approche de la souffrance humaine offrait et des opportunités que cela pourrait fournir aux cliniciens pour vraiment faire une différence dans la vie des personnes. Nous avons alors entamé ce qui a été une amitié de 30 ans avec Steve, ce qui a inclus des vacances en famille, des partages et des activités professionnelles très gratifiantes comme le livre d'ACT. Steve, Patti et moi avons été les premiers à conduire un essai d'efficacité sur le terrain d'une thérapie </a:t>
            </a:r>
            <a:r>
              <a:rPr lang="fr-BE" sz="900" dirty="0" err="1">
                <a:solidFill>
                  <a:schemeClr val="tx1"/>
                </a:solidFill>
              </a:rPr>
              <a:t>cognitivo</a:t>
            </a:r>
            <a:r>
              <a:rPr lang="fr-BE" sz="900" dirty="0">
                <a:solidFill>
                  <a:schemeClr val="tx1"/>
                </a:solidFill>
              </a:rPr>
              <a:t>-comportementale dans un contexte réel au milieu des années 90 quand la recherche sur l'efficacité démarrait à peine.</a:t>
            </a:r>
          </a:p>
          <a:p>
            <a:pPr algn="just"/>
            <a:r>
              <a:rPr lang="fr-BE" sz="900" dirty="0">
                <a:solidFill>
                  <a:schemeClr val="tx1"/>
                </a:solidFill>
              </a:rPr>
              <a:t>Nous sommes tous à peu près du même âge et chacun d'entre nous vient de nos propres traditions cliniques et spirituelles distinctives. Steve nous a demandé à Patti et à moi-même de l'aider à rédiger le premier livre d'ACT, qui était en retard à l'époque. </a:t>
            </a:r>
          </a:p>
          <a:p>
            <a:pPr algn="just"/>
            <a:r>
              <a:rPr lang="fr-BE" sz="900" dirty="0">
                <a:solidFill>
                  <a:schemeClr val="tx1"/>
                </a:solidFill>
              </a:rPr>
              <a:t>Patti était occupée sur un autre projet énorme qui la conduite à plusieurs publications et quelques livres. Elle a donc été dans l'impossibilité de participer à la rédaction du premier livre ACT.</a:t>
            </a:r>
          </a:p>
          <a:p>
            <a:pPr algn="just"/>
            <a:r>
              <a:rPr lang="fr-BE" sz="900" dirty="0">
                <a:solidFill>
                  <a:schemeClr val="tx1"/>
                </a:solidFill>
              </a:rPr>
              <a:t>Kelly Wilson était un étudiant de Steve à l'époque et le chef du laboratoire de recherche RFT de Steve. </a:t>
            </a:r>
          </a:p>
          <a:p>
            <a:pPr algn="just"/>
            <a:r>
              <a:rPr lang="fr-BE" sz="900" dirty="0">
                <a:solidFill>
                  <a:schemeClr val="tx1"/>
                </a:solidFill>
              </a:rPr>
              <a:t>Pour être honnête, Steve et moi étions très inquiets au sujet de la façon dont le modèle ACT serait reçu dans la communauté comportementale cognitive. C'était un grand pari pour nous deux professionnellement. Le modèle apporte un tel changement radical par rapport à l'approche traditionnelle réductionniste de la TCC que nous aurions aussi facilement pu être exilés de la communauté de TCC. Je pense que ce qui a sauvé le projet, c'est que l'ACT correspond à l’expérience personnelle des cliniciens beaucoup plus facilement que l'approche CBT, qui est moins intuitive et moins intéressés par les concepts spirituels comme la pleine conscience et l'acceptation.</a:t>
            </a:r>
          </a:p>
          <a:p>
            <a:pPr algn="just"/>
            <a:r>
              <a:rPr lang="fr-BE" sz="900" dirty="0">
                <a:solidFill>
                  <a:schemeClr val="tx1"/>
                </a:solidFill>
              </a:rPr>
              <a:t>Kelly Wilson a démontré ensuite le rôle des valeurs dans la motivation des gens à prendre des mesures courageuses pour reprendre leur vie en main. Nous avions manié des idées semblables, mais elles étaient trop vagues. Kelly nous a aidés à cristalliser le rôle que les valeurs joueraient dans ce qui deviendra plus tard l’ACT.</a:t>
            </a:r>
          </a:p>
          <a:p>
            <a:pPr algn="just"/>
            <a:r>
              <a:rPr lang="fr-BE" sz="900" dirty="0">
                <a:solidFill>
                  <a:schemeClr val="tx1"/>
                </a:solidFill>
              </a:rPr>
              <a:t>Voilà pourquoi l’ACT est si attrayant pour les cliniciens. Il a été développé par des cliniciens, puis raffiné par l'enquête théorique rigoureuse et par la recherche</a:t>
            </a:r>
          </a:p>
          <a:p>
            <a:pPr algn="just"/>
            <a:endParaRPr lang="fr-BE" sz="900" dirty="0">
              <a:solidFill>
                <a:schemeClr val="tx1"/>
              </a:solidFill>
            </a:endParaRPr>
          </a:p>
        </p:txBody>
      </p:sp>
      <p:sp>
        <p:nvSpPr>
          <p:cNvPr id="31" name="Espace réservé du texte 13"/>
          <p:cNvSpPr>
            <a:spLocks noGrp="1"/>
          </p:cNvSpPr>
          <p:nvPr>
            <p:ph type="body" sz="quarter" idx="10"/>
          </p:nvPr>
        </p:nvSpPr>
        <p:spPr>
          <a:xfrm>
            <a:off x="3627869" y="398829"/>
            <a:ext cx="2709716" cy="298115"/>
          </a:xfrm>
        </p:spPr>
        <p:txBody>
          <a:bodyPr/>
          <a:lstStyle/>
          <a:p>
            <a:pPr algn="ctr">
              <a:spcBef>
                <a:spcPts val="971"/>
              </a:spcBef>
            </a:pPr>
            <a:r>
              <a:rPr lang="fr-BE" b="1" i="1" noProof="1">
                <a:solidFill>
                  <a:srgbClr val="0070C0"/>
                </a:solidFill>
              </a:rPr>
              <a:t>Les Formateurs</a:t>
            </a:r>
          </a:p>
        </p:txBody>
      </p:sp>
      <p:sp>
        <p:nvSpPr>
          <p:cNvPr id="32" name="Espace réservé du texte 18"/>
          <p:cNvSpPr>
            <a:spLocks noGrp="1"/>
          </p:cNvSpPr>
          <p:nvPr>
            <p:ph type="body" sz="quarter" idx="23"/>
          </p:nvPr>
        </p:nvSpPr>
        <p:spPr>
          <a:xfrm>
            <a:off x="282754" y="690306"/>
            <a:ext cx="2796330" cy="6047806"/>
          </a:xfrm>
          <a:solidFill>
            <a:schemeClr val="bg1"/>
          </a:solidFill>
        </p:spPr>
        <p:txBody>
          <a:bodyPr/>
          <a:lstStyle/>
          <a:p>
            <a:pPr algn="just"/>
            <a:r>
              <a:rPr lang="fr-BE" sz="900" dirty="0">
                <a:solidFill>
                  <a:schemeClr val="tx1"/>
                </a:solidFill>
              </a:rPr>
              <a:t>L'ACT (Acceptance and </a:t>
            </a:r>
            <a:r>
              <a:rPr lang="fr-BE" sz="900" dirty="0" err="1">
                <a:solidFill>
                  <a:schemeClr val="tx1"/>
                </a:solidFill>
              </a:rPr>
              <a:t>Commitment</a:t>
            </a:r>
            <a:r>
              <a:rPr lang="fr-BE" sz="900" dirty="0">
                <a:solidFill>
                  <a:schemeClr val="tx1"/>
                </a:solidFill>
              </a:rPr>
              <a:t> </a:t>
            </a:r>
            <a:r>
              <a:rPr lang="fr-BE" sz="900" dirty="0" err="1">
                <a:solidFill>
                  <a:schemeClr val="tx1"/>
                </a:solidFill>
              </a:rPr>
              <a:t>Therapy</a:t>
            </a:r>
            <a:r>
              <a:rPr lang="fr-BE" sz="900" dirty="0">
                <a:solidFill>
                  <a:schemeClr val="tx1"/>
                </a:solidFill>
              </a:rPr>
              <a:t>) est une psychothérapie cognitivo-comportementale appartenant à la troisième vague des thérapies comportementales et cognitives. Elle repose sur une théorie du langage (la théorie des cadres relationnels). </a:t>
            </a:r>
          </a:p>
          <a:p>
            <a:pPr algn="just"/>
            <a:r>
              <a:rPr lang="fr-BE" sz="900" dirty="0">
                <a:solidFill>
                  <a:schemeClr val="tx1"/>
                </a:solidFill>
              </a:rPr>
              <a:t>L’ACT (Thérapie d’acceptation et d’engagement) est donc fondée sur la psychologie clinique qui démontre depuis quelque temps  l'utilité générale de la pleine conscience  et des valeurs dans le bien-être humain. Le paradoxe sur lequel est fondée l’ACT est basé sur l'acceptation radicale de ce qui ne peut pas être changé afin de reconnaître et de changer les choses que nous pouvons améliorer. L'approche de l'ACT consiste à accueillir la douleur comme faisant partie de notre expérience humaine pour nous permettre de faire des choix plus engagés, et de vivre en conformité avec nos valeurs personnelles profondes.</a:t>
            </a:r>
          </a:p>
          <a:p>
            <a:pPr algn="just"/>
            <a:endParaRPr lang="fr-BE" sz="900" dirty="0">
              <a:solidFill>
                <a:schemeClr val="tx1"/>
              </a:solidFill>
            </a:endParaRPr>
          </a:p>
          <a:p>
            <a:pPr algn="just" defTabSz="806867">
              <a:lnSpc>
                <a:spcPct val="100000"/>
              </a:lnSpc>
              <a:spcBef>
                <a:spcPts val="0"/>
              </a:spcBef>
            </a:pPr>
            <a:endParaRPr lang="fr-BE" sz="900" dirty="0">
              <a:solidFill>
                <a:schemeClr val="tx1"/>
              </a:solidFill>
            </a:endParaRPr>
          </a:p>
        </p:txBody>
      </p:sp>
      <p:sp>
        <p:nvSpPr>
          <p:cNvPr id="40" name="Espace réservé du texte 18"/>
          <p:cNvSpPr>
            <a:spLocks noGrp="1"/>
          </p:cNvSpPr>
          <p:nvPr>
            <p:ph type="body" sz="quarter" idx="23"/>
          </p:nvPr>
        </p:nvSpPr>
        <p:spPr>
          <a:xfrm>
            <a:off x="276628" y="4999394"/>
            <a:ext cx="2796330" cy="987539"/>
          </a:xfrm>
          <a:solidFill>
            <a:schemeClr val="bg1"/>
          </a:solidFill>
        </p:spPr>
        <p:txBody>
          <a:bodyPr/>
          <a:lstStyle/>
          <a:p>
            <a:pPr algn="just"/>
            <a:r>
              <a:rPr lang="fr-BE" sz="900" dirty="0">
                <a:solidFill>
                  <a:schemeClr val="tx2"/>
                </a:solidFill>
              </a:rPr>
              <a:t>Devenez membre de notre association et profitez des nombreux avantages,,,,</a:t>
            </a:r>
          </a:p>
          <a:p>
            <a:pPr algn="just"/>
            <a:r>
              <a:rPr lang="fr-BE" sz="900" dirty="0">
                <a:solidFill>
                  <a:schemeClr val="tx2"/>
                </a:solidFill>
                <a:hlinkClick r:id="rId3"/>
              </a:rPr>
              <a:t>www.psychologiecontextuelle.org</a:t>
            </a:r>
            <a:r>
              <a:rPr lang="fr-BE" sz="900" dirty="0">
                <a:solidFill>
                  <a:schemeClr val="tx2"/>
                </a:solidFill>
              </a:rPr>
              <a:t> </a:t>
            </a:r>
          </a:p>
        </p:txBody>
      </p:sp>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446" y="3987951"/>
            <a:ext cx="2542824" cy="957797"/>
          </a:xfrm>
          <a:prstGeom prst="rect">
            <a:avLst/>
          </a:prstGeom>
        </p:spPr>
      </p:pic>
      <p:sp>
        <p:nvSpPr>
          <p:cNvPr id="44" name="Espace réservé du texte 18"/>
          <p:cNvSpPr>
            <a:spLocks noGrp="1"/>
          </p:cNvSpPr>
          <p:nvPr>
            <p:ph type="body" sz="quarter" idx="23"/>
          </p:nvPr>
        </p:nvSpPr>
        <p:spPr>
          <a:xfrm>
            <a:off x="291450" y="5956728"/>
            <a:ext cx="2752144" cy="728291"/>
          </a:xfrm>
          <a:solidFill>
            <a:schemeClr val="bg1"/>
          </a:solidFill>
        </p:spPr>
        <p:txBody>
          <a:bodyPr/>
          <a:lstStyle/>
          <a:p>
            <a:r>
              <a:rPr lang="fr-BE" sz="700" b="1" dirty="0">
                <a:solidFill>
                  <a:srgbClr val="0070C0"/>
                </a:solidFill>
              </a:rPr>
              <a:t>A.F.S.C.C.</a:t>
            </a:r>
            <a:br>
              <a:rPr lang="fr-BE" sz="700" dirty="0">
                <a:solidFill>
                  <a:srgbClr val="0070C0"/>
                </a:solidFill>
              </a:rPr>
            </a:br>
            <a:r>
              <a:rPr lang="fr-BE" sz="700" dirty="0">
                <a:solidFill>
                  <a:srgbClr val="0070C0"/>
                </a:solidFill>
              </a:rPr>
              <a:t>182 Cours Emile Zola,</a:t>
            </a:r>
            <a:br>
              <a:rPr lang="fr-BE" sz="700" dirty="0">
                <a:solidFill>
                  <a:srgbClr val="0070C0"/>
                </a:solidFill>
              </a:rPr>
            </a:br>
            <a:r>
              <a:rPr lang="fr-BE" sz="700" dirty="0">
                <a:solidFill>
                  <a:srgbClr val="0070C0"/>
                </a:solidFill>
              </a:rPr>
              <a:t>69100 Villeurbanne, France</a:t>
            </a:r>
          </a:p>
          <a:p>
            <a:endParaRPr lang="fr-BE" sz="700" dirty="0">
              <a:solidFill>
                <a:srgbClr val="0070C0"/>
              </a:solidFill>
            </a:endParaRPr>
          </a:p>
          <a:p>
            <a:endParaRPr lang="fr-BE" sz="700" dirty="0">
              <a:solidFill>
                <a:srgbClr val="0070C0"/>
              </a:solidFill>
            </a:endParaRPr>
          </a:p>
        </p:txBody>
      </p:sp>
      <p:sp>
        <p:nvSpPr>
          <p:cNvPr id="45" name="Espace réservé du texte 18"/>
          <p:cNvSpPr>
            <a:spLocks noGrp="1"/>
          </p:cNvSpPr>
          <p:nvPr>
            <p:ph type="body" sz="quarter" idx="23"/>
          </p:nvPr>
        </p:nvSpPr>
        <p:spPr>
          <a:xfrm>
            <a:off x="6886370" y="696944"/>
            <a:ext cx="2796330" cy="6047806"/>
          </a:xfrm>
          <a:solidFill>
            <a:schemeClr val="bg1"/>
          </a:solidFill>
        </p:spPr>
        <p:txBody>
          <a:bodyPr/>
          <a:lstStyle/>
          <a:p>
            <a:pPr algn="just"/>
            <a:r>
              <a:rPr lang="fr-BE" sz="900" dirty="0">
                <a:solidFill>
                  <a:schemeClr val="tx1"/>
                </a:solidFill>
              </a:rPr>
              <a:t>Durant ces deux jours de séminaire vous aurez l’occasion de découvrir et d’expérimenter des outils d’intervention rapide ACT.</a:t>
            </a:r>
          </a:p>
          <a:p>
            <a:pPr algn="just"/>
            <a:r>
              <a:rPr lang="fr-BE" sz="900" dirty="0">
                <a:solidFill>
                  <a:schemeClr val="tx1"/>
                </a:solidFill>
              </a:rPr>
              <a:t>Au terme de ces deux journées de formation vous serez à même, dans votre pratique clinique, de :</a:t>
            </a:r>
          </a:p>
          <a:p>
            <a:pPr marL="228600" indent="-228600" algn="just">
              <a:buAutoNum type="arabicParenR"/>
            </a:pPr>
            <a:r>
              <a:rPr lang="fr-BE" sz="900" dirty="0">
                <a:solidFill>
                  <a:schemeClr val="tx1"/>
                </a:solidFill>
              </a:rPr>
              <a:t>Connaître la preuve relative à un changement radical dans la thérapie </a:t>
            </a:r>
          </a:p>
          <a:p>
            <a:pPr marL="228600" indent="-228600" algn="just">
              <a:buAutoNum type="arabicParenR"/>
            </a:pPr>
            <a:r>
              <a:rPr lang="fr-BE" sz="900" dirty="0">
                <a:solidFill>
                  <a:schemeClr val="tx1"/>
                </a:solidFill>
              </a:rPr>
              <a:t>Appliquer de brèves approches à l'évaluation et aux </a:t>
            </a:r>
            <a:r>
              <a:rPr lang="fr-BE" sz="900" dirty="0" err="1">
                <a:solidFill>
                  <a:schemeClr val="tx1"/>
                </a:solidFill>
              </a:rPr>
              <a:t>reframes</a:t>
            </a:r>
            <a:r>
              <a:rPr lang="fr-BE" sz="900" dirty="0">
                <a:solidFill>
                  <a:schemeClr val="tx1"/>
                </a:solidFill>
              </a:rPr>
              <a:t> cliniques </a:t>
            </a:r>
          </a:p>
          <a:p>
            <a:pPr marL="228600" indent="-228600" algn="just">
              <a:buAutoNum type="arabicParenR"/>
            </a:pPr>
            <a:r>
              <a:rPr lang="fr-BE" sz="900" dirty="0">
                <a:solidFill>
                  <a:schemeClr val="tx1"/>
                </a:solidFill>
              </a:rPr>
              <a:t>Utiliser des stratégies de formulation de cas précises et précises </a:t>
            </a:r>
          </a:p>
          <a:p>
            <a:pPr marL="228600" indent="-228600" algn="just">
              <a:buAutoNum type="arabicParenR"/>
            </a:pPr>
            <a:r>
              <a:rPr lang="fr-BE" sz="900" dirty="0">
                <a:solidFill>
                  <a:schemeClr val="tx1"/>
                </a:solidFill>
              </a:rPr>
              <a:t>Planifier des interventions puissantes pour améliorer l'ouverture, la sensibilisation et la engagement </a:t>
            </a:r>
          </a:p>
          <a:p>
            <a:pPr marL="228600" indent="-228600" algn="just">
              <a:buAutoNum type="arabicParenR"/>
            </a:pPr>
            <a:r>
              <a:rPr lang="fr-BE" sz="900" dirty="0">
                <a:solidFill>
                  <a:schemeClr val="tx1"/>
                </a:solidFill>
              </a:rPr>
              <a:t>Appliquer les interventions FACT aux problèmes de comportement communs </a:t>
            </a:r>
          </a:p>
          <a:p>
            <a:pPr marL="228600" indent="-228600" algn="just">
              <a:buAutoNum type="arabicParenR"/>
            </a:pPr>
            <a:r>
              <a:rPr lang="fr-BE" sz="900" dirty="0">
                <a:solidFill>
                  <a:schemeClr val="tx1"/>
                </a:solidFill>
              </a:rPr>
              <a:t>Comprendre la structure d'un protocole de 3 classes pour la classe FACT Life Path 3</a:t>
            </a:r>
          </a:p>
          <a:p>
            <a:pPr algn="just"/>
            <a:r>
              <a:rPr lang="fr-BE" sz="900" dirty="0">
                <a:solidFill>
                  <a:schemeClr val="tx1"/>
                </a:solidFill>
              </a:rPr>
              <a:t>Cet atelier fournira une introduction à l'Acceptation ciblée et à l'Engagement (FACT), la formulation de cas et les outils d'intervention. FACT suggère une Approche </a:t>
            </a:r>
            <a:r>
              <a:rPr lang="fr-BE" sz="900" dirty="0" err="1">
                <a:solidFill>
                  <a:schemeClr val="tx1"/>
                </a:solidFill>
              </a:rPr>
              <a:t>trans</a:t>
            </a:r>
            <a:r>
              <a:rPr lang="fr-BE" sz="900" dirty="0">
                <a:solidFill>
                  <a:schemeClr val="tx1"/>
                </a:solidFill>
              </a:rPr>
              <a:t>-diagnostique de la souffrance humaine et de l'utilisation de la conscience Techniques de changement de comportement. Ces stratégies puissantes s'appliquent aux individus et aux groupes Service et sont utiles pour créer des communautés saines. </a:t>
            </a:r>
          </a:p>
          <a:p>
            <a:pPr algn="just"/>
            <a:r>
              <a:rPr lang="fr-BE" sz="900" dirty="0">
                <a:solidFill>
                  <a:schemeClr val="tx1"/>
                </a:solidFill>
              </a:rPr>
              <a:t>OBJECTIFS D'APPRENTISSAGE À l'issue de la conférence, les participants seront en mesure de .... </a:t>
            </a:r>
          </a:p>
          <a:p>
            <a:pPr algn="just"/>
            <a:endParaRPr lang="fr-BE" sz="900" dirty="0">
              <a:solidFill>
                <a:schemeClr val="tx1"/>
              </a:solidFill>
            </a:endParaRPr>
          </a:p>
          <a:p>
            <a:pPr algn="just"/>
            <a:endParaRPr lang="fr-BE" sz="900" dirty="0">
              <a:solidFill>
                <a:schemeClr val="tx1"/>
              </a:solidFill>
            </a:endParaRPr>
          </a:p>
          <a:p>
            <a:pPr algn="just"/>
            <a:r>
              <a:rPr lang="fr-BE" sz="900" dirty="0">
                <a:solidFill>
                  <a:schemeClr val="tx1"/>
                </a:solidFill>
              </a:rPr>
              <a:t>Traduction simultanée en Français par une personne qui maitrise le sujet.</a:t>
            </a:r>
          </a:p>
          <a:p>
            <a:pPr algn="just"/>
            <a:endParaRPr lang="fr-BE" sz="900" dirty="0">
              <a:solidFill>
                <a:schemeClr val="tx1"/>
              </a:solidFill>
            </a:endParaRPr>
          </a:p>
          <a:p>
            <a:pPr algn="just"/>
            <a:endParaRPr lang="fr-BE" sz="900" dirty="0">
              <a:solidFill>
                <a:schemeClr val="tx1"/>
              </a:solidFill>
            </a:endParaRPr>
          </a:p>
          <a:p>
            <a:pPr algn="just"/>
            <a:r>
              <a:rPr lang="fr-BE" sz="900" dirty="0">
                <a:solidFill>
                  <a:schemeClr val="tx1"/>
                </a:solidFill>
              </a:rPr>
              <a:t>Vendredi : 10H – 18H</a:t>
            </a:r>
          </a:p>
          <a:p>
            <a:pPr algn="just"/>
            <a:r>
              <a:rPr lang="fr-BE" sz="900" dirty="0">
                <a:solidFill>
                  <a:schemeClr val="tx1"/>
                </a:solidFill>
              </a:rPr>
              <a:t>Samedi 9H -17H</a:t>
            </a:r>
          </a:p>
        </p:txBody>
      </p:sp>
      <p:sp>
        <p:nvSpPr>
          <p:cNvPr id="13" name="Espace réservé du texte 13"/>
          <p:cNvSpPr>
            <a:spLocks noGrp="1"/>
          </p:cNvSpPr>
          <p:nvPr>
            <p:ph type="body" sz="quarter" idx="10"/>
          </p:nvPr>
        </p:nvSpPr>
        <p:spPr>
          <a:xfrm>
            <a:off x="6929677" y="379923"/>
            <a:ext cx="2709716" cy="298115"/>
          </a:xfrm>
        </p:spPr>
        <p:txBody>
          <a:bodyPr/>
          <a:lstStyle/>
          <a:p>
            <a:pPr algn="ctr">
              <a:spcBef>
                <a:spcPts val="971"/>
              </a:spcBef>
            </a:pPr>
            <a:r>
              <a:rPr lang="fr-BE" b="1" i="1" noProof="1">
                <a:solidFill>
                  <a:srgbClr val="0070C0"/>
                </a:solidFill>
              </a:rPr>
              <a:t>Le Séminaire</a:t>
            </a:r>
          </a:p>
        </p:txBody>
      </p:sp>
    </p:spTree>
    <p:extLst>
      <p:ext uri="{BB962C8B-B14F-4D97-AF65-F5344CB8AC3E}">
        <p14:creationId xmlns:p14="http://schemas.microsoft.com/office/powerpoint/2010/main" val="3218315254"/>
      </p:ext>
    </p:extLst>
  </p:cSld>
  <p:clrMapOvr>
    <a:masterClrMapping/>
  </p:clrMapOvr>
</p:sld>
</file>

<file path=ppt/theme/theme1.xml><?xml version="1.0" encoding="utf-8"?>
<a:theme xmlns:a="http://schemas.openxmlformats.org/drawingml/2006/main" name="Thèm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 id="{A44FE7B3-B12D-46D4-A258-E1FC205726CB}" vid="{D4E275D5-C63A-4343-8365-D220E3155F64}"/>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(professionnelle)</Template>
  <TotalTime>7267</TotalTime>
  <Words>1178</Words>
  <Application>Microsoft Office PowerPoint</Application>
  <PresentationFormat>Format A4 (210 x 297 mm)</PresentationFormat>
  <Paragraphs>83</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SimSun</vt:lpstr>
      <vt:lpstr>Arial</vt:lpstr>
      <vt:lpstr>Times New Roman</vt:lpstr>
      <vt:lpstr>Verdana</vt:lpstr>
      <vt:lpstr>Wingdings</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magali nguyen</dc:creator>
  <cp:keywords/>
  <cp:lastModifiedBy>seznec-lenoir sezneclenoir</cp:lastModifiedBy>
  <cp:revision>105</cp:revision>
  <cp:lastPrinted>2015-03-29T09:58:13Z</cp:lastPrinted>
  <dcterms:created xsi:type="dcterms:W3CDTF">2015-01-22T10:54:30Z</dcterms:created>
  <dcterms:modified xsi:type="dcterms:W3CDTF">2017-02-26T14:46:11Z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